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447" r:id="rId3"/>
    <p:sldId id="258" r:id="rId4"/>
    <p:sldId id="257" r:id="rId5"/>
    <p:sldId id="448" r:id="rId6"/>
    <p:sldId id="259" r:id="rId7"/>
    <p:sldId id="260" r:id="rId8"/>
    <p:sldId id="261" r:id="rId9"/>
    <p:sldId id="262" r:id="rId10"/>
    <p:sldId id="264" r:id="rId11"/>
    <p:sldId id="446" r:id="rId12"/>
    <p:sldId id="449" r:id="rId13"/>
    <p:sldId id="455" r:id="rId14"/>
    <p:sldId id="456" r:id="rId15"/>
    <p:sldId id="457" r:id="rId16"/>
    <p:sldId id="458" r:id="rId17"/>
    <p:sldId id="460" r:id="rId18"/>
    <p:sldId id="45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5" autoAdjust="0"/>
    <p:restoredTop sz="94660"/>
  </p:normalViewPr>
  <p:slideViewPr>
    <p:cSldViewPr snapToGrid="0">
      <p:cViewPr varScale="1">
        <p:scale>
          <a:sx n="113" d="100"/>
          <a:sy n="113" d="100"/>
        </p:scale>
        <p:origin x="1428" y="84"/>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
        <p:nvSpPr>
          <p:cNvPr id="27" name="PlaceHolder 2"/>
          <p:cNvSpPr>
            <a:spLocks noGrp="1"/>
          </p:cNvSpPr>
          <p:nvPr>
            <p:ph type="body"/>
          </p:nvPr>
        </p:nvSpPr>
        <p:spPr>
          <a:xfrm>
            <a:off x="457200" y="1600200"/>
            <a:ext cx="822780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28" name="PlaceHolder 3"/>
          <p:cNvSpPr>
            <a:spLocks noGrp="1"/>
          </p:cNvSpPr>
          <p:nvPr>
            <p:ph type="body"/>
          </p:nvPr>
        </p:nvSpPr>
        <p:spPr>
          <a:xfrm>
            <a:off x="457200" y="3963600"/>
            <a:ext cx="8227800" cy="2157840"/>
          </a:xfrm>
          <a:prstGeom prst="rect">
            <a:avLst/>
          </a:prstGeom>
        </p:spPr>
        <p:txBody>
          <a:bodyPr lIns="0" tIns="0" rIns="0" bIns="0">
            <a:normAutofit/>
          </a:bodyPr>
          <a:lstStyle/>
          <a:p>
            <a:endParaRPr lang="en-GB" sz="3200" b="0" strike="noStrike" spc="-1">
              <a:solidFill>
                <a:srgbClr val="000000"/>
              </a:solidFill>
              <a:latin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
        <p:nvSpPr>
          <p:cNvPr id="30" name="PlaceHolder 2"/>
          <p:cNvSpPr>
            <a:spLocks noGrp="1"/>
          </p:cNvSpPr>
          <p:nvPr>
            <p:ph type="body"/>
          </p:nvPr>
        </p:nvSpPr>
        <p:spPr>
          <a:xfrm>
            <a:off x="457200" y="16002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31" name="PlaceHolder 3"/>
          <p:cNvSpPr>
            <a:spLocks noGrp="1"/>
          </p:cNvSpPr>
          <p:nvPr>
            <p:ph type="body"/>
          </p:nvPr>
        </p:nvSpPr>
        <p:spPr>
          <a:xfrm>
            <a:off x="4673520" y="16002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32" name="PlaceHolder 4"/>
          <p:cNvSpPr>
            <a:spLocks noGrp="1"/>
          </p:cNvSpPr>
          <p:nvPr>
            <p:ph type="body"/>
          </p:nvPr>
        </p:nvSpPr>
        <p:spPr>
          <a:xfrm>
            <a:off x="457200" y="39636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33" name="PlaceHolder 5"/>
          <p:cNvSpPr>
            <a:spLocks noGrp="1"/>
          </p:cNvSpPr>
          <p:nvPr>
            <p:ph type="body"/>
          </p:nvPr>
        </p:nvSpPr>
        <p:spPr>
          <a:xfrm>
            <a:off x="4673520" y="39636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
        <p:nvSpPr>
          <p:cNvPr id="35" name="PlaceHolder 2"/>
          <p:cNvSpPr>
            <a:spLocks noGrp="1"/>
          </p:cNvSpPr>
          <p:nvPr>
            <p:ph type="body"/>
          </p:nvPr>
        </p:nvSpPr>
        <p:spPr>
          <a:xfrm>
            <a:off x="457200" y="1600200"/>
            <a:ext cx="264924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36" name="PlaceHolder 3"/>
          <p:cNvSpPr>
            <a:spLocks noGrp="1"/>
          </p:cNvSpPr>
          <p:nvPr>
            <p:ph type="body"/>
          </p:nvPr>
        </p:nvSpPr>
        <p:spPr>
          <a:xfrm>
            <a:off x="3239280" y="1600200"/>
            <a:ext cx="264924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37" name="PlaceHolder 4"/>
          <p:cNvSpPr>
            <a:spLocks noGrp="1"/>
          </p:cNvSpPr>
          <p:nvPr>
            <p:ph type="body"/>
          </p:nvPr>
        </p:nvSpPr>
        <p:spPr>
          <a:xfrm>
            <a:off x="6021360" y="1600200"/>
            <a:ext cx="264924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38" name="PlaceHolder 5"/>
          <p:cNvSpPr>
            <a:spLocks noGrp="1"/>
          </p:cNvSpPr>
          <p:nvPr>
            <p:ph type="body"/>
          </p:nvPr>
        </p:nvSpPr>
        <p:spPr>
          <a:xfrm>
            <a:off x="457200" y="3963600"/>
            <a:ext cx="264924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39" name="PlaceHolder 6"/>
          <p:cNvSpPr>
            <a:spLocks noGrp="1"/>
          </p:cNvSpPr>
          <p:nvPr>
            <p:ph type="body"/>
          </p:nvPr>
        </p:nvSpPr>
        <p:spPr>
          <a:xfrm>
            <a:off x="3239280" y="3963600"/>
            <a:ext cx="264924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40" name="PlaceHolder 7"/>
          <p:cNvSpPr>
            <a:spLocks noGrp="1"/>
          </p:cNvSpPr>
          <p:nvPr>
            <p:ph type="body"/>
          </p:nvPr>
        </p:nvSpPr>
        <p:spPr>
          <a:xfrm>
            <a:off x="6021360" y="3963600"/>
            <a:ext cx="2649240" cy="2157840"/>
          </a:xfrm>
          <a:prstGeom prst="rect">
            <a:avLst/>
          </a:prstGeom>
        </p:spPr>
        <p:txBody>
          <a:bodyPr lIns="0" tIns="0" rIns="0" bIns="0">
            <a:normAutofit/>
          </a:bodyPr>
          <a:lstStyle/>
          <a:p>
            <a:endParaRPr lang="en-GB" sz="3200" b="0" strike="noStrike" spc="-1">
              <a:solidFill>
                <a:srgbClr val="000000"/>
              </a:solidFill>
              <a:latin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l-PL"/>
              <a:t>Kliknij, aby edytować styl</a:t>
            </a:r>
            <a:endParaRPr lang="en-US" dirty="0"/>
          </a:p>
        </p:txBody>
      </p:sp>
      <p:sp>
        <p:nvSpPr>
          <p:cNvPr id="3" name="Content Placeholder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endParaRPr lang="en-US" dirty="0"/>
          </a:p>
        </p:txBody>
      </p:sp>
      <p:sp>
        <p:nvSpPr>
          <p:cNvPr id="4" name="Date Placeholder 3">
            <a:extLst>
              <a:ext uri="{FF2B5EF4-FFF2-40B4-BE49-F238E27FC236}">
                <a16:creationId xmlns:a16="http://schemas.microsoft.com/office/drawing/2014/main" id="{4DB5FE97-E76B-DAEE-E5DF-38493C320CB5}"/>
              </a:ext>
            </a:extLst>
          </p:cNvPr>
          <p:cNvSpPr>
            <a:spLocks noGrp="1"/>
          </p:cNvSpPr>
          <p:nvPr>
            <p:ph type="dt" sz="half" idx="10"/>
          </p:nvPr>
        </p:nvSpPr>
        <p:spPr/>
        <p:txBody>
          <a:bodyPr/>
          <a:lstStyle>
            <a:lvl1pPr>
              <a:defRPr/>
            </a:lvl1pPr>
          </a:lstStyle>
          <a:p>
            <a:pPr>
              <a:defRPr/>
            </a:pPr>
            <a:fld id="{1D10E2D8-5C46-4CA0-BF85-B7F8DDA119C7}" type="datetimeFigureOut">
              <a:rPr lang="pl-PL"/>
              <a:pPr>
                <a:defRPr/>
              </a:pPr>
              <a:t>11.05.2022</a:t>
            </a:fld>
            <a:endParaRPr lang="pl-PL"/>
          </a:p>
        </p:txBody>
      </p:sp>
      <p:sp>
        <p:nvSpPr>
          <p:cNvPr id="5" name="Footer Placeholder 4">
            <a:extLst>
              <a:ext uri="{FF2B5EF4-FFF2-40B4-BE49-F238E27FC236}">
                <a16:creationId xmlns:a16="http://schemas.microsoft.com/office/drawing/2014/main" id="{C4BDEED7-17D8-50B0-8EEF-84AC2EF1E647}"/>
              </a:ext>
            </a:extLst>
          </p:cNvPr>
          <p:cNvSpPr>
            <a:spLocks noGrp="1"/>
          </p:cNvSpPr>
          <p:nvPr>
            <p:ph type="ftr" sz="quarter" idx="11"/>
          </p:nvPr>
        </p:nvSpPr>
        <p:spPr/>
        <p:txBody>
          <a:bodyPr/>
          <a:lstStyle>
            <a:lvl1pPr>
              <a:defRPr/>
            </a:lvl1pPr>
          </a:lstStyle>
          <a:p>
            <a:pPr>
              <a:defRPr/>
            </a:pPr>
            <a:endParaRPr lang="pl-PL"/>
          </a:p>
        </p:txBody>
      </p:sp>
      <p:sp>
        <p:nvSpPr>
          <p:cNvPr id="6" name="Slide Number Placeholder 5">
            <a:extLst>
              <a:ext uri="{FF2B5EF4-FFF2-40B4-BE49-F238E27FC236}">
                <a16:creationId xmlns:a16="http://schemas.microsoft.com/office/drawing/2014/main" id="{9D49FDA6-CADB-DB8D-FE31-9702CD07BF92}"/>
              </a:ext>
            </a:extLst>
          </p:cNvPr>
          <p:cNvSpPr>
            <a:spLocks noGrp="1"/>
          </p:cNvSpPr>
          <p:nvPr>
            <p:ph type="sldNum" sz="quarter" idx="12"/>
          </p:nvPr>
        </p:nvSpPr>
        <p:spPr/>
        <p:txBody>
          <a:bodyPr/>
          <a:lstStyle>
            <a:lvl1pPr>
              <a:defRPr/>
            </a:lvl1pPr>
          </a:lstStyle>
          <a:p>
            <a:pPr>
              <a:defRPr/>
            </a:pPr>
            <a:fld id="{C9763F01-A505-462D-B95B-E682227CC19D}" type="slidenum">
              <a:rPr lang="pl-PL" altLang="en-US"/>
              <a:pPr>
                <a:defRPr/>
              </a:pPr>
              <a:t>‹#›</a:t>
            </a:fld>
            <a:endParaRPr lang="pl-PL" altLang="en-US"/>
          </a:p>
        </p:txBody>
      </p:sp>
    </p:spTree>
    <p:extLst>
      <p:ext uri="{BB962C8B-B14F-4D97-AF65-F5344CB8AC3E}">
        <p14:creationId xmlns:p14="http://schemas.microsoft.com/office/powerpoint/2010/main" val="13783885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
        <p:nvSpPr>
          <p:cNvPr id="6" name="PlaceHolder 2"/>
          <p:cNvSpPr>
            <a:spLocks noGrp="1"/>
          </p:cNvSpPr>
          <p:nvPr>
            <p:ph type="subTitle"/>
          </p:nvPr>
        </p:nvSpPr>
        <p:spPr>
          <a:xfrm>
            <a:off x="457200" y="1600200"/>
            <a:ext cx="8227800" cy="452412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
        <p:nvSpPr>
          <p:cNvPr id="8" name="PlaceHolder 2"/>
          <p:cNvSpPr>
            <a:spLocks noGrp="1"/>
          </p:cNvSpPr>
          <p:nvPr>
            <p:ph type="body"/>
          </p:nvPr>
        </p:nvSpPr>
        <p:spPr>
          <a:xfrm>
            <a:off x="457200" y="1600200"/>
            <a:ext cx="8227800" cy="4524120"/>
          </a:xfrm>
          <a:prstGeom prst="rect">
            <a:avLst/>
          </a:prstGeom>
        </p:spPr>
        <p:txBody>
          <a:bodyPr lIns="0" tIns="0" rIns="0" bIns="0">
            <a:normAutofit/>
          </a:bodyPr>
          <a:lstStyle/>
          <a:p>
            <a:endParaRPr lang="en-GB" sz="3200" b="0" strike="noStrike" spc="-1">
              <a:solidFill>
                <a:srgbClr val="000000"/>
              </a:solidFill>
              <a:latin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
        <p:nvSpPr>
          <p:cNvPr id="10" name="PlaceHolder 2"/>
          <p:cNvSpPr>
            <a:spLocks noGrp="1"/>
          </p:cNvSpPr>
          <p:nvPr>
            <p:ph type="body"/>
          </p:nvPr>
        </p:nvSpPr>
        <p:spPr>
          <a:xfrm>
            <a:off x="457200" y="1600200"/>
            <a:ext cx="4015080" cy="452412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11" name="PlaceHolder 3"/>
          <p:cNvSpPr>
            <a:spLocks noGrp="1"/>
          </p:cNvSpPr>
          <p:nvPr>
            <p:ph type="body"/>
          </p:nvPr>
        </p:nvSpPr>
        <p:spPr>
          <a:xfrm>
            <a:off x="4673520" y="1600200"/>
            <a:ext cx="4015080" cy="4524120"/>
          </a:xfrm>
          <a:prstGeom prst="rect">
            <a:avLst/>
          </a:prstGeom>
        </p:spPr>
        <p:txBody>
          <a:bodyPr lIns="0" tIns="0" rIns="0" bIns="0">
            <a:normAutofit/>
          </a:bodyPr>
          <a:lstStyle/>
          <a:p>
            <a:endParaRPr lang="en-GB" sz="3200" b="0" strike="noStrike" spc="-1">
              <a:solidFill>
                <a:srgbClr val="000000"/>
              </a:solidFill>
              <a:latin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4680"/>
            <a:ext cx="8227800" cy="5291280"/>
          </a:xfrm>
          <a:prstGeom prst="rect">
            <a:avLst/>
          </a:prstGeom>
        </p:spPr>
        <p:txBody>
          <a:bodyPr lIns="0" tIns="0" rIns="0" bIns="0" anchor="ctr"/>
          <a:lstStyle/>
          <a:p>
            <a:pPr algn="ctr"/>
            <a:endParaRPr lang="en-GB"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
        <p:nvSpPr>
          <p:cNvPr id="15" name="PlaceHolder 2"/>
          <p:cNvSpPr>
            <a:spLocks noGrp="1"/>
          </p:cNvSpPr>
          <p:nvPr>
            <p:ph type="body"/>
          </p:nvPr>
        </p:nvSpPr>
        <p:spPr>
          <a:xfrm>
            <a:off x="457200" y="16002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16" name="PlaceHolder 3"/>
          <p:cNvSpPr>
            <a:spLocks noGrp="1"/>
          </p:cNvSpPr>
          <p:nvPr>
            <p:ph type="body"/>
          </p:nvPr>
        </p:nvSpPr>
        <p:spPr>
          <a:xfrm>
            <a:off x="4673520" y="1600200"/>
            <a:ext cx="4015080" cy="452412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17" name="PlaceHolder 4"/>
          <p:cNvSpPr>
            <a:spLocks noGrp="1"/>
          </p:cNvSpPr>
          <p:nvPr>
            <p:ph type="body"/>
          </p:nvPr>
        </p:nvSpPr>
        <p:spPr>
          <a:xfrm>
            <a:off x="457200" y="39636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
        <p:nvSpPr>
          <p:cNvPr id="19" name="PlaceHolder 2"/>
          <p:cNvSpPr>
            <a:spLocks noGrp="1"/>
          </p:cNvSpPr>
          <p:nvPr>
            <p:ph type="body"/>
          </p:nvPr>
        </p:nvSpPr>
        <p:spPr>
          <a:xfrm>
            <a:off x="457200" y="1600200"/>
            <a:ext cx="4015080" cy="452412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20" name="PlaceHolder 3"/>
          <p:cNvSpPr>
            <a:spLocks noGrp="1"/>
          </p:cNvSpPr>
          <p:nvPr>
            <p:ph type="body"/>
          </p:nvPr>
        </p:nvSpPr>
        <p:spPr>
          <a:xfrm>
            <a:off x="4673520" y="16002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21" name="PlaceHolder 4"/>
          <p:cNvSpPr>
            <a:spLocks noGrp="1"/>
          </p:cNvSpPr>
          <p:nvPr>
            <p:ph type="body"/>
          </p:nvPr>
        </p:nvSpPr>
        <p:spPr>
          <a:xfrm>
            <a:off x="4673520" y="39636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4680"/>
            <a:ext cx="8227800" cy="1141200"/>
          </a:xfrm>
          <a:prstGeom prst="rect">
            <a:avLst/>
          </a:prstGeom>
        </p:spPr>
        <p:txBody>
          <a:bodyPr lIns="0" tIns="0" rIns="0" bIns="0" anchor="ctr"/>
          <a:lstStyle/>
          <a:p>
            <a:endParaRPr lang="en-GB" sz="4400" b="0" strike="noStrike" spc="-1">
              <a:solidFill>
                <a:srgbClr val="FFFFFF"/>
              </a:solidFill>
              <a:latin typeface="Calibri"/>
            </a:endParaRPr>
          </a:p>
        </p:txBody>
      </p:sp>
      <p:sp>
        <p:nvSpPr>
          <p:cNvPr id="23" name="PlaceHolder 2"/>
          <p:cNvSpPr>
            <a:spLocks noGrp="1"/>
          </p:cNvSpPr>
          <p:nvPr>
            <p:ph type="body"/>
          </p:nvPr>
        </p:nvSpPr>
        <p:spPr>
          <a:xfrm>
            <a:off x="457200" y="16002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24" name="PlaceHolder 3"/>
          <p:cNvSpPr>
            <a:spLocks noGrp="1"/>
          </p:cNvSpPr>
          <p:nvPr>
            <p:ph type="body"/>
          </p:nvPr>
        </p:nvSpPr>
        <p:spPr>
          <a:xfrm>
            <a:off x="4673520" y="1600200"/>
            <a:ext cx="4015080" cy="2157840"/>
          </a:xfrm>
          <a:prstGeom prst="rect">
            <a:avLst/>
          </a:prstGeom>
        </p:spPr>
        <p:txBody>
          <a:bodyPr lIns="0" tIns="0" rIns="0" bIns="0">
            <a:normAutofit/>
          </a:bodyPr>
          <a:lstStyle/>
          <a:p>
            <a:endParaRPr lang="en-GB" sz="3200" b="0" strike="noStrike" spc="-1">
              <a:solidFill>
                <a:srgbClr val="000000"/>
              </a:solidFill>
              <a:latin typeface="Calibri"/>
            </a:endParaRPr>
          </a:p>
        </p:txBody>
      </p:sp>
      <p:sp>
        <p:nvSpPr>
          <p:cNvPr id="25" name="PlaceHolder 4"/>
          <p:cNvSpPr>
            <a:spLocks noGrp="1"/>
          </p:cNvSpPr>
          <p:nvPr>
            <p:ph type="body"/>
          </p:nvPr>
        </p:nvSpPr>
        <p:spPr>
          <a:xfrm>
            <a:off x="457200" y="3963600"/>
            <a:ext cx="8227800" cy="2157840"/>
          </a:xfrm>
          <a:prstGeom prst="rect">
            <a:avLst/>
          </a:prstGeom>
        </p:spPr>
        <p:txBody>
          <a:bodyPr lIns="0" tIns="0" rIns="0" bIns="0">
            <a:normAutofit/>
          </a:bodyPr>
          <a:lstStyle/>
          <a:p>
            <a:endParaRPr lang="en-GB" sz="32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CustomShape 1"/>
          <p:cNvSpPr/>
          <p:nvPr/>
        </p:nvSpPr>
        <p:spPr>
          <a:xfrm>
            <a:off x="3124080" y="6356520"/>
            <a:ext cx="2895120" cy="364680"/>
          </a:xfrm>
          <a:prstGeom prst="rect">
            <a:avLst/>
          </a:prstGeom>
          <a:noFill/>
          <a:ln>
            <a:noFill/>
          </a:ln>
        </p:spPr>
        <p:style>
          <a:lnRef idx="0">
            <a:scrgbClr r="0" g="0" b="0"/>
          </a:lnRef>
          <a:fillRef idx="0">
            <a:scrgbClr r="0" g="0" b="0"/>
          </a:fillRef>
          <a:effectRef idx="0">
            <a:scrgbClr r="0" g="0" b="0"/>
          </a:effectRef>
          <a:fontRef idx="minor"/>
        </p:style>
      </p:sp>
      <p:sp>
        <p:nvSpPr>
          <p:cNvPr id="6" name="PlaceHolder 2"/>
          <p:cNvSpPr>
            <a:spLocks noGrp="1"/>
          </p:cNvSpPr>
          <p:nvPr>
            <p:ph type="dt"/>
          </p:nvPr>
        </p:nvSpPr>
        <p:spPr>
          <a:xfrm>
            <a:off x="457200" y="6356520"/>
            <a:ext cx="2131560" cy="363240"/>
          </a:xfrm>
          <a:prstGeom prst="rect">
            <a:avLst/>
          </a:prstGeom>
        </p:spPr>
        <p:txBody>
          <a:bodyPr lIns="90000" tIns="46800" rIns="90000" bIns="46800" anchor="ctr"/>
          <a:lstStyle/>
          <a:p>
            <a:pPr>
              <a:lnSpc>
                <a:spcPct val="100000"/>
              </a:lnSpc>
            </a:pPr>
            <a:r>
              <a:rPr lang="en-GB" sz="1400" b="0" strike="noStrike" spc="-1">
                <a:solidFill>
                  <a:srgbClr val="000000"/>
                </a:solidFill>
                <a:latin typeface="Calibri"/>
              </a:rPr>
              <a:t>15/11/16</a:t>
            </a:r>
            <a:endParaRPr lang="en-GB" sz="1400" b="0" strike="noStrike" spc="-1">
              <a:latin typeface="Times New Roman"/>
            </a:endParaRPr>
          </a:p>
        </p:txBody>
      </p:sp>
      <p:sp>
        <p:nvSpPr>
          <p:cNvPr id="2" name="PlaceHolder 3"/>
          <p:cNvSpPr>
            <a:spLocks noGrp="1"/>
          </p:cNvSpPr>
          <p:nvPr>
            <p:ph type="sldNum"/>
          </p:nvPr>
        </p:nvSpPr>
        <p:spPr>
          <a:xfrm>
            <a:off x="6553080" y="6356520"/>
            <a:ext cx="2131560" cy="363240"/>
          </a:xfrm>
          <a:prstGeom prst="rect">
            <a:avLst/>
          </a:prstGeom>
        </p:spPr>
        <p:txBody>
          <a:bodyPr lIns="90000" tIns="46800" rIns="90000" bIns="46800" anchor="ctr"/>
          <a:lstStyle/>
          <a:p>
            <a:pPr>
              <a:lnSpc>
                <a:spcPct val="100000"/>
              </a:lnSpc>
            </a:pPr>
            <a:fld id="{EEAFBBB7-50B7-4695-B0C4-EDF5549119D0}" type="slidenum">
              <a:rPr lang="en-GB" sz="1400" b="0" strike="noStrike" spc="-1">
                <a:solidFill>
                  <a:srgbClr val="000000"/>
                </a:solidFill>
                <a:latin typeface="Calibri"/>
              </a:rPr>
              <a:t>‹#›</a:t>
            </a:fld>
            <a:endParaRPr lang="en-GB" sz="1400" b="0" strike="noStrike" spc="-1">
              <a:latin typeface="Times New Roman"/>
            </a:endParaRPr>
          </a:p>
        </p:txBody>
      </p:sp>
      <p:sp>
        <p:nvSpPr>
          <p:cNvPr id="3" name="PlaceHolder 4"/>
          <p:cNvSpPr>
            <a:spLocks noGrp="1"/>
          </p:cNvSpPr>
          <p:nvPr>
            <p:ph type="title"/>
          </p:nvPr>
        </p:nvSpPr>
        <p:spPr>
          <a:xfrm>
            <a:off x="457200" y="273600"/>
            <a:ext cx="8229240" cy="1144800"/>
          </a:xfrm>
          <a:prstGeom prst="rect">
            <a:avLst/>
          </a:prstGeom>
        </p:spPr>
        <p:txBody>
          <a:bodyPr lIns="0" tIns="0" rIns="0" bIns="0" anchor="ctr"/>
          <a:lstStyle/>
          <a:p>
            <a:r>
              <a:rPr lang="en-GB" sz="4400" b="0" strike="noStrike" spc="-1">
                <a:solidFill>
                  <a:srgbClr val="FFFFFF"/>
                </a:solidFill>
                <a:latin typeface="Calibri"/>
              </a:rPr>
              <a:t>Click to edit the title text format</a:t>
            </a:r>
          </a:p>
        </p:txBody>
      </p:sp>
      <p:sp>
        <p:nvSpPr>
          <p:cNvPr id="4" name="PlaceHolder 5"/>
          <p:cNvSpPr>
            <a:spLocks noGrp="1"/>
          </p:cNvSpPr>
          <p:nvPr>
            <p:ph type="body"/>
          </p:nvPr>
        </p:nvSpPr>
        <p:spPr>
          <a:xfrm>
            <a:off x="457200" y="1604520"/>
            <a:ext cx="82292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solidFill>
                  <a:srgbClr val="000000"/>
                </a:solidFill>
                <a:latin typeface="Calibri"/>
              </a:rPr>
              <a:t>Click to edit the outline text format</a:t>
            </a:r>
          </a:p>
          <a:p>
            <a:pPr marL="864000" lvl="1" indent="-324000">
              <a:spcBef>
                <a:spcPts val="1134"/>
              </a:spcBef>
              <a:buClr>
                <a:srgbClr val="000000"/>
              </a:buClr>
              <a:buSzPct val="75000"/>
              <a:buFont typeface="Symbol" charset="2"/>
              <a:buChar char=""/>
            </a:pPr>
            <a:r>
              <a:rPr lang="en-GB" sz="2400" b="0" strike="noStrike" spc="-1">
                <a:solidFill>
                  <a:srgbClr val="000000"/>
                </a:solidFill>
                <a:latin typeface="Calibri"/>
              </a:rPr>
              <a:t>Second Outline Level</a:t>
            </a:r>
          </a:p>
          <a:p>
            <a:pPr marL="1296000" lvl="2" indent="-288000">
              <a:spcBef>
                <a:spcPts val="850"/>
              </a:spcBef>
              <a:buClr>
                <a:srgbClr val="000000"/>
              </a:buClr>
              <a:buSzPct val="45000"/>
              <a:buFont typeface="Wingdings" charset="2"/>
              <a:buChar char=""/>
            </a:pPr>
            <a:r>
              <a:rPr lang="en-GB" sz="2000" b="0" strike="noStrike" spc="-1">
                <a:solidFill>
                  <a:srgbClr val="000000"/>
                </a:solidFill>
                <a:latin typeface="Calibri"/>
              </a:rPr>
              <a:t>Third Outline Level</a:t>
            </a:r>
          </a:p>
          <a:p>
            <a:pPr marL="1728000" lvl="3" indent="-216000">
              <a:spcBef>
                <a:spcPts val="567"/>
              </a:spcBef>
              <a:buClr>
                <a:srgbClr val="000000"/>
              </a:buClr>
              <a:buSzPct val="75000"/>
              <a:buFont typeface="Symbol" charset="2"/>
              <a:buChar char=""/>
            </a:pPr>
            <a:r>
              <a:rPr lang="en-GB" sz="2000" b="0" strike="noStrike" spc="-1">
                <a:solidFill>
                  <a:srgbClr val="000000"/>
                </a:solidFill>
                <a:latin typeface="Calibri"/>
              </a:rPr>
              <a:t>Fourth Outline Level</a:t>
            </a:r>
          </a:p>
          <a:p>
            <a:pPr marL="2160000" lvl="4" indent="-216000">
              <a:spcBef>
                <a:spcPts val="283"/>
              </a:spcBef>
              <a:buClr>
                <a:srgbClr val="000000"/>
              </a:buClr>
              <a:buSzPct val="45000"/>
              <a:buFont typeface="Wingdings" charset="2"/>
              <a:buChar char=""/>
            </a:pPr>
            <a:r>
              <a:rPr lang="en-GB" sz="2000" b="0" strike="noStrike" spc="-1">
                <a:solidFill>
                  <a:srgbClr val="000000"/>
                </a:solidFill>
                <a:latin typeface="Calibri"/>
              </a:rPr>
              <a:t>Fifth Outline Level</a:t>
            </a:r>
          </a:p>
          <a:p>
            <a:pPr marL="2592000" lvl="5" indent="-216000">
              <a:spcBef>
                <a:spcPts val="283"/>
              </a:spcBef>
              <a:buClr>
                <a:srgbClr val="000000"/>
              </a:buClr>
              <a:buSzPct val="45000"/>
              <a:buFont typeface="Wingdings" charset="2"/>
              <a:buChar char=""/>
            </a:pPr>
            <a:r>
              <a:rPr lang="en-GB" sz="2000" b="0" strike="noStrike" spc="-1">
                <a:solidFill>
                  <a:srgbClr val="000000"/>
                </a:solidFill>
                <a:latin typeface="Calibri"/>
              </a:rPr>
              <a:t>Sixth Outline Level</a:t>
            </a:r>
          </a:p>
          <a:p>
            <a:pPr marL="3024000" lvl="6" indent="-216000">
              <a:spcBef>
                <a:spcPts val="283"/>
              </a:spcBef>
              <a:buClr>
                <a:srgbClr val="000000"/>
              </a:buClr>
              <a:buSzPct val="45000"/>
              <a:buFont typeface="Wingdings" charset="2"/>
              <a:buChar char=""/>
            </a:pPr>
            <a:r>
              <a:rPr lang="en-GB"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www.justri.org/" TargetMode="Externa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hyperlink" Target="http://www.jpost.com/features/one-on-one-with-dr-youle-promoting-prophylaxis"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journals.lww.com/aidsonline/toc/2003/04110" TargetMode="Externa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drugs.com/newdrugs/fda-approves-truvada-reducing-risk-sexually-acquired-hiv-infection-3383.html" TargetMode="External"/><Relationship Id="rId7" Type="http://schemas.openxmlformats.org/officeDocument/2006/relationships/image" Target="../media/image15.png"/><Relationship Id="rId2" Type="http://schemas.openxmlformats.org/officeDocument/2006/relationships/hyperlink" Target="https://www.drugs.com/clinical_trials/gilead-sciences-provide-free-truvada-prep-support-u-s-initiative-end-hiv-epidemic-18138.html" TargetMode="External"/><Relationship Id="rId1" Type="http://schemas.openxmlformats.org/officeDocument/2006/relationships/slideLayout" Target="../slideLayouts/slideLayout1.xml"/><Relationship Id="rId6" Type="http://schemas.openxmlformats.org/officeDocument/2006/relationships/hyperlink" Target="https://www.drugs.com/nda/viread_emtriva_040315.html" TargetMode="External"/><Relationship Id="rId5" Type="http://schemas.openxmlformats.org/officeDocument/2006/relationships/hyperlink" Target="https://www.drugs.com/nda/viread_emtriva_040517.html" TargetMode="External"/><Relationship Id="rId4" Type="http://schemas.openxmlformats.org/officeDocument/2006/relationships/hyperlink" Target="https://www.drugs.com/newdrugs/truvada-gilead-sciences-inc-hiv-infection-188.html"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83" name="CustomShape 2"/>
          <p:cNvSpPr/>
          <p:nvPr/>
        </p:nvSpPr>
        <p:spPr>
          <a:xfrm>
            <a:off x="1817640" y="1333440"/>
            <a:ext cx="5682960" cy="3849480"/>
          </a:xfrm>
          <a:prstGeom prst="roundRect">
            <a:avLst>
              <a:gd name="adj" fmla="val 16667"/>
            </a:avLst>
          </a:prstGeom>
          <a:solidFill>
            <a:srgbClr val="FFFFFF"/>
          </a:soli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pic>
        <p:nvPicPr>
          <p:cNvPr id="84" name="Picture 3"/>
          <p:cNvPicPr/>
          <p:nvPr/>
        </p:nvPicPr>
        <p:blipFill>
          <a:blip r:embed="rId2"/>
          <a:stretch/>
        </p:blipFill>
        <p:spPr>
          <a:xfrm>
            <a:off x="2827440" y="2338560"/>
            <a:ext cx="3663720" cy="178416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pic>
        <p:nvPicPr>
          <p:cNvPr id="113" name="Picture 2"/>
          <p:cNvPicPr/>
          <p:nvPr/>
        </p:nvPicPr>
        <p:blipFill>
          <a:blip r:embed="rId2"/>
          <a:stretch/>
        </p:blipFill>
        <p:spPr>
          <a:xfrm>
            <a:off x="4803840" y="719280"/>
            <a:ext cx="3565080" cy="10119960"/>
          </a:xfrm>
          <a:prstGeom prst="rect">
            <a:avLst/>
          </a:prstGeom>
          <a:ln>
            <a:noFill/>
          </a:ln>
        </p:spPr>
      </p:pic>
      <p:sp>
        <p:nvSpPr>
          <p:cNvPr id="114" name="CustomShape 2"/>
          <p:cNvSpPr/>
          <p:nvPr/>
        </p:nvSpPr>
        <p:spPr>
          <a:xfrm>
            <a:off x="365040" y="1266840"/>
            <a:ext cx="3952440" cy="464472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nSpc>
                <a:spcPts val="6389"/>
              </a:lnSpc>
            </a:pPr>
            <a:r>
              <a:rPr lang="en-GB" sz="4400" b="0" strike="noStrike" spc="-1">
                <a:solidFill>
                  <a:srgbClr val="FFFFFF"/>
                </a:solidFill>
                <a:latin typeface="Calibri"/>
                <a:ea typeface="ヒラギノ角ゴ Pro W3"/>
              </a:rPr>
              <a:t>How-to Guides</a:t>
            </a:r>
            <a:endParaRPr lang="en-GB" sz="4400" b="0" strike="noStrike" spc="-1">
              <a:latin typeface="Arial"/>
            </a:endParaRPr>
          </a:p>
          <a:p>
            <a:pPr>
              <a:lnSpc>
                <a:spcPct val="100000"/>
              </a:lnSpc>
            </a:pPr>
            <a:r>
              <a:rPr lang="en-GB" sz="2800" b="0" strike="noStrike" spc="-1">
                <a:solidFill>
                  <a:srgbClr val="FFC000"/>
                </a:solidFill>
                <a:latin typeface="Calibri"/>
                <a:ea typeface="ヒラギノ角ゴ Pro W3"/>
              </a:rPr>
              <a:t>HIV women’s clinic</a:t>
            </a:r>
            <a:endParaRPr lang="en-GB" sz="2800" b="0" strike="noStrike" spc="-1">
              <a:latin typeface="Arial"/>
            </a:endParaRPr>
          </a:p>
          <a:p>
            <a:pPr>
              <a:lnSpc>
                <a:spcPct val="100000"/>
              </a:lnSpc>
            </a:pPr>
            <a:r>
              <a:rPr lang="en-GB" sz="2800" b="0" strike="noStrike" spc="-1">
                <a:solidFill>
                  <a:srgbClr val="FFC000"/>
                </a:solidFill>
                <a:latin typeface="Arial"/>
                <a:ea typeface="ヒラギノ角ゴ Pro W3"/>
              </a:rPr>
              <a:t>Viral hepatitis clinic</a:t>
            </a:r>
            <a:endParaRPr lang="en-GB" sz="2800" b="0" strike="noStrike" spc="-1">
              <a:latin typeface="Arial"/>
            </a:endParaRPr>
          </a:p>
          <a:p>
            <a:pPr>
              <a:lnSpc>
                <a:spcPct val="100000"/>
              </a:lnSpc>
            </a:pPr>
            <a:r>
              <a:rPr lang="en-GB" sz="2800" b="0" strike="noStrike" spc="-1">
                <a:solidFill>
                  <a:srgbClr val="FFC000"/>
                </a:solidFill>
                <a:latin typeface="Calibri"/>
                <a:ea typeface="ヒラギノ角ゴ Pro W3"/>
              </a:rPr>
              <a:t>HIV sexual health clinic</a:t>
            </a:r>
            <a:endParaRPr lang="en-GB" sz="2800" b="0" strike="noStrike" spc="-1">
              <a:latin typeface="Arial"/>
            </a:endParaRPr>
          </a:p>
          <a:p>
            <a:pPr>
              <a:lnSpc>
                <a:spcPct val="100000"/>
              </a:lnSpc>
            </a:pPr>
            <a:r>
              <a:rPr lang="en-GB" sz="2800" b="0" strike="noStrike" spc="-1">
                <a:solidFill>
                  <a:srgbClr val="FFC000"/>
                </a:solidFill>
                <a:latin typeface="Calibri"/>
                <a:ea typeface="ヒラギノ角ゴ Pro W3"/>
              </a:rPr>
              <a:t>Could this be HIV?</a:t>
            </a:r>
            <a:endParaRPr lang="en-GB" sz="2800" b="0" strike="noStrike" spc="-1">
              <a:latin typeface="Arial"/>
            </a:endParaRPr>
          </a:p>
          <a:p>
            <a:pPr>
              <a:lnSpc>
                <a:spcPct val="100000"/>
              </a:lnSpc>
            </a:pPr>
            <a:r>
              <a:rPr lang="en-GB" sz="2800" b="0" strike="noStrike" spc="-1">
                <a:solidFill>
                  <a:srgbClr val="FFC000"/>
                </a:solidFill>
                <a:latin typeface="Calibri"/>
                <a:ea typeface="ヒラギノ角ゴ Pro W3"/>
              </a:rPr>
              <a:t>Fibro Scan film guide</a:t>
            </a:r>
            <a:endParaRPr lang="en-GB" sz="2800" b="0" strike="noStrike" spc="-1">
              <a:latin typeface="Arial"/>
            </a:endParaRPr>
          </a:p>
          <a:p>
            <a:pPr algn="r">
              <a:lnSpc>
                <a:spcPct val="100000"/>
              </a:lnSpc>
            </a:pPr>
            <a:endParaRPr lang="en-GB" sz="2800" b="0" strike="noStrike" spc="-1">
              <a:latin typeface="Arial"/>
            </a:endParaRPr>
          </a:p>
          <a:p>
            <a:pPr algn="r">
              <a:lnSpc>
                <a:spcPct val="100000"/>
              </a:lnSpc>
            </a:pPr>
            <a:r>
              <a:rPr lang="en-GB" sz="2800" b="0" strike="noStrike" spc="-1">
                <a:solidFill>
                  <a:srgbClr val="FFFFFF"/>
                </a:solidFill>
                <a:latin typeface="Calibri"/>
                <a:ea typeface="ヒラギノ角ゴ Pro W3"/>
              </a:rPr>
              <a:t>www.justri.org</a:t>
            </a:r>
            <a:endParaRPr lang="en-GB" sz="2800" b="0" strike="noStrike" spc="-1">
              <a:latin typeface="Arial"/>
            </a:endParaRPr>
          </a:p>
        </p:txBody>
      </p:sp>
      <p:pic>
        <p:nvPicPr>
          <p:cNvPr id="115" name="Picture 4"/>
          <p:cNvPicPr/>
          <p:nvPr/>
        </p:nvPicPr>
        <p:blipFill>
          <a:blip r:embed="rId3"/>
          <a:stretch/>
        </p:blipFill>
        <p:spPr>
          <a:xfrm>
            <a:off x="4809960" y="741240"/>
            <a:ext cx="3555720" cy="5055840"/>
          </a:xfrm>
          <a:prstGeom prst="rect">
            <a:avLst/>
          </a:prstGeom>
          <a:ln>
            <a:noFill/>
          </a:ln>
        </p:spPr>
      </p:pic>
      <p:pic>
        <p:nvPicPr>
          <p:cNvPr id="116" name="Picture 5"/>
          <p:cNvPicPr/>
          <p:nvPr/>
        </p:nvPicPr>
        <p:blipFill>
          <a:blip r:embed="rId4"/>
          <a:stretch/>
        </p:blipFill>
        <p:spPr>
          <a:xfrm>
            <a:off x="4809960" y="787320"/>
            <a:ext cx="3803400" cy="5368680"/>
          </a:xfrm>
          <a:prstGeom prst="rect">
            <a:avLst/>
          </a:prstGeom>
          <a:ln>
            <a:noFill/>
          </a:ln>
        </p:spPr>
      </p:pic>
      <p:pic>
        <p:nvPicPr>
          <p:cNvPr id="117" name="Picture 6"/>
          <p:cNvPicPr/>
          <p:nvPr/>
        </p:nvPicPr>
        <p:blipFill>
          <a:blip r:embed="rId5"/>
          <a:stretch/>
        </p:blipFill>
        <p:spPr>
          <a:xfrm>
            <a:off x="4713120" y="453960"/>
            <a:ext cx="4035240" cy="5711400"/>
          </a:xfrm>
          <a:prstGeom prst="rect">
            <a:avLst/>
          </a:prstGeom>
          <a:ln>
            <a:noFill/>
          </a:ln>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FF479B62-03ED-4BF7-8262-AAB7C6316587}"/>
              </a:ext>
            </a:extLst>
          </p:cNvPr>
          <p:cNvSpPr>
            <a:spLocks noGrp="1"/>
          </p:cNvSpPr>
          <p:nvPr>
            <p:ph type="title"/>
          </p:nvPr>
        </p:nvSpPr>
        <p:spPr>
          <a:xfrm>
            <a:off x="628650" y="388938"/>
            <a:ext cx="7886700" cy="1325562"/>
          </a:xfrm>
        </p:spPr>
        <p:txBody>
          <a:bodyPr/>
          <a:lstStyle/>
          <a:p>
            <a:r>
              <a:rPr lang="en-GB" altLang="en-US" sz="2800" b="1" dirty="0"/>
              <a:t>New JUSTRI guide at </a:t>
            </a:r>
            <a:r>
              <a:rPr lang="en-GB" altLang="en-US" sz="2800" b="1" dirty="0">
                <a:solidFill>
                  <a:srgbClr val="0070C0"/>
                </a:solidFill>
                <a:hlinkClick r:id="rId2">
                  <a:extLst>
                    <a:ext uri="{A12FA001-AC4F-418D-AE19-62706E023703}">
                      <ahyp:hlinkClr xmlns:ahyp="http://schemas.microsoft.com/office/drawing/2018/hyperlinkcolor" val="tx"/>
                    </a:ext>
                  </a:extLst>
                </a:hlinkClick>
              </a:rPr>
              <a:t>www.justri.org</a:t>
            </a:r>
            <a:br>
              <a:rPr lang="en-GB" altLang="en-US" sz="2800" b="1" dirty="0"/>
            </a:br>
            <a:r>
              <a:rPr lang="en-GB" altLang="en-US" sz="2800" b="1" dirty="0"/>
              <a:t>available in Turkish later this year</a:t>
            </a:r>
          </a:p>
        </p:txBody>
      </p:sp>
      <p:pic>
        <p:nvPicPr>
          <p:cNvPr id="26627" name="Content Placeholder 3">
            <a:extLst>
              <a:ext uri="{FF2B5EF4-FFF2-40B4-BE49-F238E27FC236}">
                <a16:creationId xmlns:a16="http://schemas.microsoft.com/office/drawing/2014/main" id="{137394C4-6368-C719-11C5-61CA9BA8BDBA}"/>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8650" y="2500313"/>
            <a:ext cx="7886700" cy="3001962"/>
          </a:xfrm>
        </p:spPr>
      </p:pic>
    </p:spTree>
    <p:extLst>
      <p:ext uri="{BB962C8B-B14F-4D97-AF65-F5344CB8AC3E}">
        <p14:creationId xmlns:p14="http://schemas.microsoft.com/office/powerpoint/2010/main" val="31012543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7C6AD55-1CEB-9E3F-69BB-A24F15C7F8C1}"/>
              </a:ext>
            </a:extLst>
          </p:cNvPr>
          <p:cNvSpPr>
            <a:spLocks noGrp="1"/>
          </p:cNvSpPr>
          <p:nvPr>
            <p:ph type="title"/>
          </p:nvPr>
        </p:nvSpPr>
        <p:spPr/>
        <p:txBody>
          <a:bodyPr/>
          <a:lstStyle/>
          <a:p>
            <a:r>
              <a:rPr lang="en-GB" altLang="en-US" sz="3600" dirty="0"/>
              <a:t>Time to get going – are you </a:t>
            </a:r>
            <a:r>
              <a:rPr lang="en-GB" altLang="en-US" sz="3600" dirty="0" err="1"/>
              <a:t>PrePared</a:t>
            </a:r>
            <a:r>
              <a:rPr lang="en-GB" altLang="en-US" sz="3600" dirty="0"/>
              <a:t>!</a:t>
            </a:r>
          </a:p>
        </p:txBody>
      </p:sp>
      <p:pic>
        <p:nvPicPr>
          <p:cNvPr id="7" name="Picture 6">
            <a:extLst>
              <a:ext uri="{FF2B5EF4-FFF2-40B4-BE49-F238E27FC236}">
                <a16:creationId xmlns:a16="http://schemas.microsoft.com/office/drawing/2014/main" id="{11AC553F-F152-5B70-E339-CF52A1ED5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5" y="1418400"/>
            <a:ext cx="8229240" cy="4803013"/>
          </a:xfrm>
          <a:prstGeom prst="rect">
            <a:avLst/>
          </a:prstGeom>
        </p:spPr>
      </p:pic>
      <p:sp>
        <p:nvSpPr>
          <p:cNvPr id="9" name="Content Placeholder 8">
            <a:extLst>
              <a:ext uri="{FF2B5EF4-FFF2-40B4-BE49-F238E27FC236}">
                <a16:creationId xmlns:a16="http://schemas.microsoft.com/office/drawing/2014/main" id="{351ACA9B-AA07-D659-4BA7-E724C5029D3D}"/>
              </a:ext>
            </a:extLst>
          </p:cNvPr>
          <p:cNvSpPr>
            <a:spLocks noGrp="1"/>
          </p:cNvSpPr>
          <p:nvPr>
            <p:ph idx="1"/>
          </p:nvPr>
        </p:nvSpPr>
        <p:spPr>
          <a:xfrm>
            <a:off x="270934" y="1418400"/>
            <a:ext cx="8229240" cy="3977280"/>
          </a:xfrm>
        </p:spPr>
        <p:txBody>
          <a:bodyPr/>
          <a:lstStyle/>
          <a:p>
            <a:endParaRPr lang="en-GB" dirty="0"/>
          </a:p>
        </p:txBody>
      </p:sp>
    </p:spTree>
    <p:extLst>
      <p:ext uri="{BB962C8B-B14F-4D97-AF65-F5344CB8AC3E}">
        <p14:creationId xmlns:p14="http://schemas.microsoft.com/office/powerpoint/2010/main" val="30948518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91" name="CustomShape 2"/>
          <p:cNvSpPr/>
          <p:nvPr/>
        </p:nvSpPr>
        <p:spPr>
          <a:xfrm>
            <a:off x="457200" y="361573"/>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92"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400" b="0" strike="noStrike" spc="-1" dirty="0">
                <a:solidFill>
                  <a:srgbClr val="0E2E55"/>
                </a:solidFill>
                <a:latin typeface="Calibri"/>
                <a:ea typeface="ヒラギノ角ゴ Pro W3"/>
              </a:rPr>
              <a:t>The idea</a:t>
            </a:r>
            <a:endParaRPr lang="en-GB" sz="4400" b="0" strike="noStrike" spc="-1" dirty="0">
              <a:latin typeface="Arial"/>
            </a:endParaRPr>
          </a:p>
        </p:txBody>
      </p:sp>
      <p:sp>
        <p:nvSpPr>
          <p:cNvPr id="93" name="CustomShape 4"/>
          <p:cNvSpPr/>
          <p:nvPr/>
        </p:nvSpPr>
        <p:spPr>
          <a:xfrm>
            <a:off x="4216399" y="1416960"/>
            <a:ext cx="4213001" cy="3448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dirty="0"/>
              <a:t>Quinine, as a component of the bark of the cinchona (</a:t>
            </a:r>
            <a:r>
              <a:rPr lang="en-US" sz="2000" dirty="0" err="1"/>
              <a:t>quina-quina</a:t>
            </a:r>
            <a:r>
              <a:rPr lang="en-US" sz="2000" dirty="0"/>
              <a:t>) tree, was used to treat malaria from as early as the 1600s, when it was referred to as the "Jesuits' bark," "cardinal's bark," or "sacred bark." These names stem from its use in 1630 by Jesuit missionaries in South America.</a:t>
            </a:r>
          </a:p>
          <a:p>
            <a:endParaRPr lang="en-US" sz="2000" dirty="0"/>
          </a:p>
          <a:p>
            <a:r>
              <a:rPr lang="en-US" sz="2000" dirty="0"/>
              <a:t>So, if prophylaxis works for malaria why not HIV?</a:t>
            </a:r>
            <a:endParaRPr lang="en-GB" sz="2000" dirty="0"/>
          </a:p>
        </p:txBody>
      </p:sp>
      <p:pic>
        <p:nvPicPr>
          <p:cNvPr id="3" name="Picture 2">
            <a:extLst>
              <a:ext uri="{FF2B5EF4-FFF2-40B4-BE49-F238E27FC236}">
                <a16:creationId xmlns:a16="http://schemas.microsoft.com/office/drawing/2014/main" id="{34886D52-B144-8C33-02F8-4BCC2AC3B7BE}"/>
              </a:ext>
            </a:extLst>
          </p:cNvPr>
          <p:cNvPicPr>
            <a:picLocks noChangeAspect="1"/>
          </p:cNvPicPr>
          <p:nvPr/>
        </p:nvPicPr>
        <p:blipFill>
          <a:blip r:embed="rId2"/>
          <a:stretch>
            <a:fillRect/>
          </a:stretch>
        </p:blipFill>
        <p:spPr>
          <a:xfrm>
            <a:off x="943743" y="1416960"/>
            <a:ext cx="2786113" cy="4511431"/>
          </a:xfrm>
          <a:prstGeom prst="rect">
            <a:avLst/>
          </a:prstGeom>
        </p:spPr>
      </p:pic>
    </p:spTree>
    <p:extLst>
      <p:ext uri="{BB962C8B-B14F-4D97-AF65-F5344CB8AC3E}">
        <p14:creationId xmlns:p14="http://schemas.microsoft.com/office/powerpoint/2010/main" val="994854555"/>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Effect transition="in" filter="dissolve">
                                      <p:cBhvr additive="repl">
                                        <p:cTn id="7" dur="500"/>
                                        <p:tgtEl>
                                          <p:spTgt spid="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fill="hold" nodeType="clickEffect">
                                  <p:stCondLst>
                                    <p:cond delay="0"/>
                                  </p:stCondLst>
                                  <p:childTnLst>
                                    <p:set>
                                      <p:cBhvr>
                                        <p:cTn id="11" dur="1" fill="hold">
                                          <p:stCondLst>
                                            <p:cond delay="0"/>
                                          </p:stCondLst>
                                        </p:cTn>
                                        <p:tgtEl>
                                          <p:spTgt spid="93">
                                            <p:txEl>
                                              <p:pRg st="2" end="2"/>
                                            </p:txEl>
                                          </p:spTgt>
                                        </p:tgtEl>
                                        <p:attrNameLst>
                                          <p:attrName>style.visibility</p:attrName>
                                        </p:attrNameLst>
                                      </p:cBhvr>
                                      <p:to>
                                        <p:strVal val="visible"/>
                                      </p:to>
                                    </p:set>
                                    <p:animEffect transition="in" filter="dissolve">
                                      <p:cBhvr additive="repl">
                                        <p:cTn id="12" dur="500"/>
                                        <p:tgtEl>
                                          <p:spTgt spid="9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91" name="CustomShape 2"/>
          <p:cNvSpPr/>
          <p:nvPr/>
        </p:nvSpPr>
        <p:spPr>
          <a:xfrm>
            <a:off x="122400" y="392520"/>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92"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400" b="0" strike="noStrike" spc="-1" dirty="0">
                <a:solidFill>
                  <a:srgbClr val="0E2E55"/>
                </a:solidFill>
                <a:latin typeface="Calibri"/>
                <a:ea typeface="ヒラギノ角ゴ Pro W3"/>
              </a:rPr>
              <a:t>The question</a:t>
            </a:r>
            <a:endParaRPr lang="en-GB" sz="4400" b="0" strike="noStrike" spc="-1" dirty="0">
              <a:latin typeface="Arial"/>
            </a:endParaRPr>
          </a:p>
        </p:txBody>
      </p:sp>
      <p:sp>
        <p:nvSpPr>
          <p:cNvPr id="93" name="CustomShape 4"/>
          <p:cNvSpPr/>
          <p:nvPr/>
        </p:nvSpPr>
        <p:spPr>
          <a:xfrm>
            <a:off x="4216399" y="1761066"/>
            <a:ext cx="4213001" cy="3104333"/>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US" sz="2000" dirty="0"/>
              <a:t>To Bill Gates: ‘If I am having sex with my HIV positive boyfriend should I take HIV drugs to protect me?’</a:t>
            </a:r>
          </a:p>
          <a:p>
            <a:endParaRPr lang="en-US" sz="2000" dirty="0">
              <a:solidFill>
                <a:srgbClr val="0070C0"/>
              </a:solidFill>
            </a:endParaRPr>
          </a:p>
          <a:p>
            <a:r>
              <a:rPr lang="en-GB" sz="2000" dirty="0">
                <a:solidFill>
                  <a:srgbClr val="0070C0"/>
                </a:solidFill>
                <a:hlinkClick r:id="rId2">
                  <a:extLst>
                    <a:ext uri="{A12FA001-AC4F-418D-AE19-62706E023703}">
                      <ahyp:hlinkClr xmlns:ahyp="http://schemas.microsoft.com/office/drawing/2018/hyperlinkcolor" val="tx"/>
                    </a:ext>
                  </a:extLst>
                </a:hlinkClick>
              </a:rPr>
              <a:t>www.jpost.com/features/one-on-one-with-dr-youle-promoting-prophylaxis</a:t>
            </a:r>
            <a:r>
              <a:rPr lang="en-GB" sz="2000" dirty="0">
                <a:solidFill>
                  <a:srgbClr val="0070C0"/>
                </a:solidFill>
              </a:rPr>
              <a:t> </a:t>
            </a:r>
          </a:p>
        </p:txBody>
      </p:sp>
      <p:pic>
        <p:nvPicPr>
          <p:cNvPr id="1028" name="Picture 4" descr="OPEN NOW! Conference on Retroviruses and Opportunistic Infections (CROI)  Feb 12-16, 2022 |">
            <a:extLst>
              <a:ext uri="{FF2B5EF4-FFF2-40B4-BE49-F238E27FC236}">
                <a16:creationId xmlns:a16="http://schemas.microsoft.com/office/drawing/2014/main" id="{5FE5876F-30F0-535F-5DB9-B161FCE7B1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533" y="2061254"/>
            <a:ext cx="2954868" cy="196888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A3E9004-BFDA-DEA9-2B45-CD13B4B9FEDD}"/>
              </a:ext>
            </a:extLst>
          </p:cNvPr>
          <p:cNvSpPr txBox="1"/>
          <p:nvPr/>
        </p:nvSpPr>
        <p:spPr>
          <a:xfrm>
            <a:off x="770467" y="5048196"/>
            <a:ext cx="6019801" cy="369332"/>
          </a:xfrm>
          <a:prstGeom prst="rect">
            <a:avLst/>
          </a:prstGeom>
          <a:noFill/>
        </p:spPr>
        <p:txBody>
          <a:bodyPr wrap="square" rtlCol="0">
            <a:spAutoFit/>
          </a:bodyPr>
          <a:lstStyle/>
          <a:p>
            <a:r>
              <a:rPr lang="en-GB" dirty="0">
                <a:highlight>
                  <a:srgbClr val="C0C0C0"/>
                </a:highlight>
              </a:rPr>
              <a:t>9</a:t>
            </a:r>
            <a:r>
              <a:rPr lang="en-GB" baseline="30000" dirty="0">
                <a:highlight>
                  <a:srgbClr val="C0C0C0"/>
                </a:highlight>
              </a:rPr>
              <a:t>th</a:t>
            </a:r>
            <a:r>
              <a:rPr lang="en-GB" dirty="0">
                <a:highlight>
                  <a:srgbClr val="C0C0C0"/>
                </a:highlight>
              </a:rPr>
              <a:t> CROI Seattle, February 24-28</a:t>
            </a:r>
            <a:r>
              <a:rPr lang="en-GB" baseline="30000" dirty="0">
                <a:highlight>
                  <a:srgbClr val="C0C0C0"/>
                </a:highlight>
              </a:rPr>
              <a:t>th</a:t>
            </a:r>
            <a:r>
              <a:rPr lang="en-GB" dirty="0">
                <a:highlight>
                  <a:srgbClr val="C0C0C0"/>
                </a:highlight>
              </a:rPr>
              <a:t> 2002 – 20 years ago </a:t>
            </a:r>
          </a:p>
        </p:txBody>
      </p:sp>
    </p:spTree>
    <p:extLst>
      <p:ext uri="{BB962C8B-B14F-4D97-AF65-F5344CB8AC3E}">
        <p14:creationId xmlns:p14="http://schemas.microsoft.com/office/powerpoint/2010/main" val="7430675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Effect transition="in" filter="dissolve">
                                      <p:cBhvr additive="repl">
                                        <p:cTn id="7" dur="500"/>
                                        <p:tgtEl>
                                          <p:spTgt spid="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91" name="CustomShape 2"/>
          <p:cNvSpPr/>
          <p:nvPr/>
        </p:nvSpPr>
        <p:spPr>
          <a:xfrm>
            <a:off x="122400" y="392520"/>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92"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400" b="0" strike="noStrike" spc="-1" dirty="0">
                <a:solidFill>
                  <a:srgbClr val="0E2E55"/>
                </a:solidFill>
                <a:latin typeface="Calibri"/>
                <a:ea typeface="ヒラギノ角ゴ Pro W3"/>
              </a:rPr>
              <a:t>The hypothesis</a:t>
            </a:r>
            <a:endParaRPr lang="en-GB" sz="4400" b="0" strike="noStrike" spc="-1" dirty="0">
              <a:latin typeface="Arial"/>
            </a:endParaRPr>
          </a:p>
        </p:txBody>
      </p:sp>
      <p:sp>
        <p:nvSpPr>
          <p:cNvPr id="93" name="CustomShape 4"/>
          <p:cNvSpPr/>
          <p:nvPr/>
        </p:nvSpPr>
        <p:spPr>
          <a:xfrm>
            <a:off x="3488266" y="1579920"/>
            <a:ext cx="4213001" cy="3104333"/>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r>
              <a:rPr lang="en-GB" sz="2000" dirty="0">
                <a:solidFill>
                  <a:srgbClr val="FF0000"/>
                </a:solidFill>
              </a:rPr>
              <a:t>Could chemoprophylaxis be used as an HIV prevention strategy while we wait for an effective vaccine?</a:t>
            </a:r>
          </a:p>
          <a:p>
            <a:endParaRPr lang="en-GB" sz="2000" dirty="0">
              <a:solidFill>
                <a:srgbClr val="000000"/>
              </a:solidFill>
            </a:endParaRPr>
          </a:p>
          <a:p>
            <a:r>
              <a:rPr lang="en-GB" sz="1600" dirty="0">
                <a:solidFill>
                  <a:srgbClr val="333333"/>
                </a:solidFill>
              </a:rPr>
              <a:t>Youle, Mike; Wainberg, Mark A</a:t>
            </a:r>
          </a:p>
          <a:p>
            <a:r>
              <a:rPr lang="en-GB" sz="1600" dirty="0"/>
              <a:t>AIDS:</a:t>
            </a:r>
            <a:r>
              <a:rPr lang="en-GB" sz="1600" u="sng" dirty="0"/>
              <a:t> </a:t>
            </a:r>
            <a:r>
              <a:rPr lang="en-GB" sz="1600" u="sng" dirty="0">
                <a:hlinkClick r:id="rId2">
                  <a:extLst>
                    <a:ext uri="{A12FA001-AC4F-418D-AE19-62706E023703}">
                      <ahyp:hlinkClr xmlns:ahyp="http://schemas.microsoft.com/office/drawing/2018/hyperlinkcolor" val="tx"/>
                    </a:ext>
                  </a:extLst>
                </a:hlinkClick>
              </a:rPr>
              <a:t>April 11, 2003 - Volume 17 - Issue 6 - p 937-938</a:t>
            </a:r>
            <a:endParaRPr lang="en-GB" sz="1600" u="sng" dirty="0"/>
          </a:p>
          <a:p>
            <a:endParaRPr lang="en-US" sz="2000" dirty="0">
              <a:solidFill>
                <a:srgbClr val="0070C0"/>
              </a:solidFill>
            </a:endParaRPr>
          </a:p>
          <a:p>
            <a:r>
              <a:rPr lang="en-GB" sz="2000" dirty="0">
                <a:solidFill>
                  <a:srgbClr val="0070C0"/>
                </a:solidFill>
              </a:rPr>
              <a:t>The Lancet rejected it!</a:t>
            </a:r>
          </a:p>
        </p:txBody>
      </p:sp>
      <p:sp>
        <p:nvSpPr>
          <p:cNvPr id="2" name="TextBox 1">
            <a:extLst>
              <a:ext uri="{FF2B5EF4-FFF2-40B4-BE49-F238E27FC236}">
                <a16:creationId xmlns:a16="http://schemas.microsoft.com/office/drawing/2014/main" id="{6A3E9004-BFDA-DEA9-2B45-CD13B4B9FEDD}"/>
              </a:ext>
            </a:extLst>
          </p:cNvPr>
          <p:cNvSpPr txBox="1"/>
          <p:nvPr/>
        </p:nvSpPr>
        <p:spPr>
          <a:xfrm>
            <a:off x="770467" y="5048196"/>
            <a:ext cx="6019801" cy="369332"/>
          </a:xfrm>
          <a:prstGeom prst="rect">
            <a:avLst/>
          </a:prstGeom>
          <a:noFill/>
        </p:spPr>
        <p:txBody>
          <a:bodyPr wrap="square" rtlCol="0">
            <a:spAutoFit/>
          </a:bodyPr>
          <a:lstStyle/>
          <a:p>
            <a:r>
              <a:rPr lang="en-GB" dirty="0">
                <a:highlight>
                  <a:srgbClr val="C0C0C0"/>
                </a:highlight>
              </a:rPr>
              <a:t>9</a:t>
            </a:r>
            <a:r>
              <a:rPr lang="en-GB" baseline="30000" dirty="0">
                <a:highlight>
                  <a:srgbClr val="C0C0C0"/>
                </a:highlight>
              </a:rPr>
              <a:t>th</a:t>
            </a:r>
            <a:r>
              <a:rPr lang="en-GB" dirty="0">
                <a:highlight>
                  <a:srgbClr val="C0C0C0"/>
                </a:highlight>
              </a:rPr>
              <a:t> CROI Seattle, February 24-28</a:t>
            </a:r>
            <a:r>
              <a:rPr lang="en-GB" baseline="30000" dirty="0">
                <a:highlight>
                  <a:srgbClr val="C0C0C0"/>
                </a:highlight>
              </a:rPr>
              <a:t>th</a:t>
            </a:r>
            <a:r>
              <a:rPr lang="en-GB" dirty="0">
                <a:highlight>
                  <a:srgbClr val="C0C0C0"/>
                </a:highlight>
              </a:rPr>
              <a:t> 2002 – 20 years ago </a:t>
            </a:r>
          </a:p>
        </p:txBody>
      </p:sp>
      <p:pic>
        <p:nvPicPr>
          <p:cNvPr id="3" name="Picture 2">
            <a:extLst>
              <a:ext uri="{FF2B5EF4-FFF2-40B4-BE49-F238E27FC236}">
                <a16:creationId xmlns:a16="http://schemas.microsoft.com/office/drawing/2014/main" id="{DA004C93-89C9-D9CF-AC61-B222EA52F5DC}"/>
              </a:ext>
            </a:extLst>
          </p:cNvPr>
          <p:cNvPicPr>
            <a:picLocks noChangeAspect="1"/>
          </p:cNvPicPr>
          <p:nvPr/>
        </p:nvPicPr>
        <p:blipFill>
          <a:blip r:embed="rId3"/>
          <a:stretch>
            <a:fillRect/>
          </a:stretch>
        </p:blipFill>
        <p:spPr>
          <a:xfrm>
            <a:off x="1367385" y="1896533"/>
            <a:ext cx="1581014" cy="2124884"/>
          </a:xfrm>
          <a:prstGeom prst="rect">
            <a:avLst/>
          </a:prstGeom>
        </p:spPr>
      </p:pic>
    </p:spTree>
    <p:extLst>
      <p:ext uri="{BB962C8B-B14F-4D97-AF65-F5344CB8AC3E}">
        <p14:creationId xmlns:p14="http://schemas.microsoft.com/office/powerpoint/2010/main" val="2844794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91" name="CustomShape 2"/>
          <p:cNvSpPr/>
          <p:nvPr/>
        </p:nvSpPr>
        <p:spPr>
          <a:xfrm>
            <a:off x="457200" y="361573"/>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92"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400" b="0" strike="noStrike" spc="-1" dirty="0">
                <a:solidFill>
                  <a:srgbClr val="0E2E55"/>
                </a:solidFill>
                <a:latin typeface="Calibri"/>
                <a:ea typeface="ヒラギノ角ゴ Pro W3"/>
              </a:rPr>
              <a:t>The first product</a:t>
            </a:r>
            <a:endParaRPr lang="en-GB" sz="4400" b="0" strike="noStrike" spc="-1" dirty="0">
              <a:latin typeface="Arial"/>
            </a:endParaRPr>
          </a:p>
        </p:txBody>
      </p:sp>
      <p:sp>
        <p:nvSpPr>
          <p:cNvPr id="93" name="CustomShape 4"/>
          <p:cNvSpPr/>
          <p:nvPr/>
        </p:nvSpPr>
        <p:spPr>
          <a:xfrm>
            <a:off x="4216399" y="1416960"/>
            <a:ext cx="4213001" cy="3448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endParaRPr lang="en-GB" sz="2000" dirty="0"/>
          </a:p>
        </p:txBody>
      </p:sp>
      <p:graphicFrame>
        <p:nvGraphicFramePr>
          <p:cNvPr id="2" name="Table 1">
            <a:extLst>
              <a:ext uri="{FF2B5EF4-FFF2-40B4-BE49-F238E27FC236}">
                <a16:creationId xmlns:a16="http://schemas.microsoft.com/office/drawing/2014/main" id="{7BA881F6-A926-9472-3B18-44E5A1DA5213}"/>
              </a:ext>
            </a:extLst>
          </p:cNvPr>
          <p:cNvGraphicFramePr>
            <a:graphicFrameLocks noGrp="1"/>
          </p:cNvGraphicFramePr>
          <p:nvPr>
            <p:extLst>
              <p:ext uri="{D42A27DB-BD31-4B8C-83A1-F6EECF244321}">
                <p14:modId xmlns:p14="http://schemas.microsoft.com/office/powerpoint/2010/main" val="2822258409"/>
              </p:ext>
            </p:extLst>
          </p:nvPr>
        </p:nvGraphicFramePr>
        <p:xfrm>
          <a:off x="948267" y="1507068"/>
          <a:ext cx="3145732" cy="3406472"/>
        </p:xfrm>
        <a:graphic>
          <a:graphicData uri="http://schemas.openxmlformats.org/drawingml/2006/table">
            <a:tbl>
              <a:tblPr/>
              <a:tblGrid>
                <a:gridCol w="1498600">
                  <a:extLst>
                    <a:ext uri="{9D8B030D-6E8A-4147-A177-3AD203B41FA5}">
                      <a16:colId xmlns:a16="http://schemas.microsoft.com/office/drawing/2014/main" val="237256212"/>
                    </a:ext>
                  </a:extLst>
                </a:gridCol>
                <a:gridCol w="1647132">
                  <a:extLst>
                    <a:ext uri="{9D8B030D-6E8A-4147-A177-3AD203B41FA5}">
                      <a16:colId xmlns:a16="http://schemas.microsoft.com/office/drawing/2014/main" val="1748210685"/>
                    </a:ext>
                  </a:extLst>
                </a:gridCol>
              </a:tblGrid>
              <a:tr h="209715">
                <a:tc>
                  <a:txBody>
                    <a:bodyPr/>
                    <a:lstStyle/>
                    <a:p>
                      <a:pPr algn="l" fontAlgn="t"/>
                      <a:r>
                        <a:rPr lang="en-GB" sz="900" b="1" dirty="0">
                          <a:effectLst/>
                        </a:rPr>
                        <a:t>Date</a:t>
                      </a: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tc>
                  <a:txBody>
                    <a:bodyPr/>
                    <a:lstStyle/>
                    <a:p>
                      <a:pPr algn="l" fontAlgn="t"/>
                      <a:r>
                        <a:rPr lang="en-GB" sz="900" b="1" u="none">
                          <a:solidFill>
                            <a:schemeClr val="tx1"/>
                          </a:solidFill>
                          <a:effectLst/>
                        </a:rPr>
                        <a:t>Article</a:t>
                      </a: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1197756422"/>
                  </a:ext>
                </a:extLst>
              </a:tr>
              <a:tr h="613648">
                <a:tc>
                  <a:txBody>
                    <a:bodyPr/>
                    <a:lstStyle/>
                    <a:p>
                      <a:pPr algn="l" fontAlgn="t"/>
                      <a:r>
                        <a:rPr lang="en-GB" sz="900" dirty="0">
                          <a:effectLst/>
                        </a:rPr>
                        <a:t>May  9, 2019</a:t>
                      </a: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tc>
                  <a:txBody>
                    <a:bodyPr/>
                    <a:lstStyle/>
                    <a:p>
                      <a:pPr algn="l" fontAlgn="t"/>
                      <a:r>
                        <a:rPr lang="en-US" sz="900" u="none" dirty="0">
                          <a:solidFill>
                            <a:schemeClr val="tx1"/>
                          </a:solidFill>
                          <a:effectLst/>
                          <a:hlinkClick r:id="rId2">
                            <a:extLst>
                              <a:ext uri="{A12FA001-AC4F-418D-AE19-62706E023703}">
                                <ahyp:hlinkClr xmlns:ahyp="http://schemas.microsoft.com/office/drawing/2018/hyperlinkcolor" val="tx"/>
                              </a:ext>
                            </a:extLst>
                          </a:hlinkClick>
                        </a:rPr>
                        <a:t>Gilead Sciences to Provide Free Truvada for PrEP® to Support U.S. Initiative to End the HIV Epidemic</a:t>
                      </a:r>
                      <a:endParaRPr lang="en-US" sz="900" u="none" dirty="0">
                        <a:solidFill>
                          <a:schemeClr val="tx1"/>
                        </a:solidFill>
                        <a:effectLst/>
                      </a:endParaRP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2433408222"/>
                  </a:ext>
                </a:extLst>
              </a:tr>
              <a:tr h="613648">
                <a:tc>
                  <a:txBody>
                    <a:bodyPr/>
                    <a:lstStyle/>
                    <a:p>
                      <a:pPr algn="l" fontAlgn="t"/>
                      <a:r>
                        <a:rPr lang="en-GB" sz="900" dirty="0">
                          <a:effectLst/>
                        </a:rPr>
                        <a:t>Jul 16, 2012</a:t>
                      </a: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tc>
                  <a:txBody>
                    <a:bodyPr/>
                    <a:lstStyle/>
                    <a:p>
                      <a:pPr algn="l" fontAlgn="t"/>
                      <a:r>
                        <a:rPr lang="en-US" sz="900" b="0" u="none" dirty="0">
                          <a:solidFill>
                            <a:schemeClr val="tx1"/>
                          </a:solidFill>
                          <a:effectLst/>
                        </a:rPr>
                        <a:t>Approval  </a:t>
                      </a:r>
                      <a:r>
                        <a:rPr lang="en-US" sz="900" b="0" u="none" strike="noStrike" dirty="0">
                          <a:solidFill>
                            <a:schemeClr val="tx1"/>
                          </a:solidFill>
                          <a:effectLst/>
                          <a:hlinkClick r:id="rId3">
                            <a:extLst>
                              <a:ext uri="{A12FA001-AC4F-418D-AE19-62706E023703}">
                                <ahyp:hlinkClr xmlns:ahyp="http://schemas.microsoft.com/office/drawing/2018/hyperlinkcolor" val="tx"/>
                              </a:ext>
                            </a:extLst>
                          </a:hlinkClick>
                        </a:rPr>
                        <a:t>FDA Approves Truvada for Reducing the Risk of Sexually Acquired HIV Infection</a:t>
                      </a:r>
                      <a:endParaRPr lang="en-US" sz="900" b="0" u="none" dirty="0">
                        <a:solidFill>
                          <a:schemeClr val="tx1"/>
                        </a:solidFill>
                        <a:effectLst/>
                      </a:endParaRP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546385846"/>
                  </a:ext>
                </a:extLst>
              </a:tr>
              <a:tr h="540216">
                <a:tc>
                  <a:txBody>
                    <a:bodyPr/>
                    <a:lstStyle/>
                    <a:p>
                      <a:pPr algn="l" fontAlgn="t"/>
                      <a:r>
                        <a:rPr lang="en-GB" sz="900">
                          <a:effectLst/>
                        </a:rPr>
                        <a:t>Aug  2, 2004</a:t>
                      </a: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tc>
                  <a:txBody>
                    <a:bodyPr/>
                    <a:lstStyle/>
                    <a:p>
                      <a:pPr algn="l" fontAlgn="t"/>
                      <a:r>
                        <a:rPr lang="en-US" sz="900" b="0" u="none" dirty="0">
                          <a:solidFill>
                            <a:schemeClr val="tx1"/>
                          </a:solidFill>
                          <a:effectLst/>
                        </a:rPr>
                        <a:t>Approval  </a:t>
                      </a:r>
                      <a:r>
                        <a:rPr lang="en-US" sz="900" b="0" u="none" strike="noStrike" dirty="0">
                          <a:solidFill>
                            <a:schemeClr val="tx1"/>
                          </a:solidFill>
                          <a:effectLst/>
                          <a:hlinkClick r:id="rId4">
                            <a:extLst>
                              <a:ext uri="{A12FA001-AC4F-418D-AE19-62706E023703}">
                                <ahyp:hlinkClr xmlns:ahyp="http://schemas.microsoft.com/office/drawing/2018/hyperlinkcolor" val="tx"/>
                              </a:ext>
                            </a:extLst>
                          </a:hlinkClick>
                        </a:rPr>
                        <a:t>Truvada Gilead Sciences, Inc. - Treatment for HIV Infection</a:t>
                      </a:r>
                      <a:endParaRPr lang="en-US" sz="900" b="0" u="none" dirty="0">
                        <a:solidFill>
                          <a:schemeClr val="tx1"/>
                        </a:solidFill>
                        <a:effectLst/>
                      </a:endParaRP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3396068830"/>
                  </a:ext>
                </a:extLst>
              </a:tr>
              <a:tr h="613648">
                <a:tc>
                  <a:txBody>
                    <a:bodyPr/>
                    <a:lstStyle/>
                    <a:p>
                      <a:pPr algn="l" fontAlgn="t"/>
                      <a:r>
                        <a:rPr lang="en-GB" sz="900">
                          <a:effectLst/>
                        </a:rPr>
                        <a:t>May 17, 2004</a:t>
                      </a: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tc>
                  <a:txBody>
                    <a:bodyPr/>
                    <a:lstStyle/>
                    <a:p>
                      <a:pPr algn="l" fontAlgn="t"/>
                      <a:r>
                        <a:rPr lang="en-US" sz="900" u="none" strike="noStrike" dirty="0">
                          <a:solidFill>
                            <a:schemeClr val="tx1"/>
                          </a:solidFill>
                          <a:effectLst/>
                          <a:hlinkClick r:id="rId5">
                            <a:extLst>
                              <a:ext uri="{A12FA001-AC4F-418D-AE19-62706E023703}">
                                <ahyp:hlinkClr xmlns:ahyp="http://schemas.microsoft.com/office/drawing/2018/hyperlinkcolor" val="tx"/>
                              </a:ext>
                            </a:extLst>
                          </a:hlinkClick>
                        </a:rPr>
                        <a:t>U.S. FDA Grants Priority Review to Gilead's Fixed Dose Co-Formulation of Viread and Emtriva for HIV</a:t>
                      </a:r>
                      <a:endParaRPr lang="en-US" sz="900" u="none" dirty="0">
                        <a:solidFill>
                          <a:schemeClr val="tx1"/>
                        </a:solidFill>
                        <a:effectLst/>
                      </a:endParaRP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12700"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3701857034"/>
                  </a:ext>
                </a:extLst>
              </a:tr>
              <a:tr h="777280">
                <a:tc>
                  <a:txBody>
                    <a:bodyPr/>
                    <a:lstStyle/>
                    <a:p>
                      <a:pPr algn="l" fontAlgn="t"/>
                      <a:r>
                        <a:rPr lang="en-GB" sz="900">
                          <a:effectLst/>
                        </a:rPr>
                        <a:t>Mar 15, 2004</a:t>
                      </a: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tc>
                  <a:txBody>
                    <a:bodyPr/>
                    <a:lstStyle/>
                    <a:p>
                      <a:pPr algn="l" fontAlgn="t"/>
                      <a:r>
                        <a:rPr lang="en-US" sz="900" u="none" strike="noStrike" dirty="0">
                          <a:solidFill>
                            <a:schemeClr val="tx1"/>
                          </a:solidFill>
                          <a:effectLst/>
                          <a:hlinkClick r:id="rId6">
                            <a:extLst>
                              <a:ext uri="{A12FA001-AC4F-418D-AE19-62706E023703}">
                                <ahyp:hlinkClr xmlns:ahyp="http://schemas.microsoft.com/office/drawing/2018/hyperlinkcolor" val="tx"/>
                              </a:ext>
                            </a:extLst>
                          </a:hlinkClick>
                        </a:rPr>
                        <a:t>Gilead Submits Applications to U.S. and European Regulatory Authorities for Fixed Dose Co-Formulation of Viread and Emtriva</a:t>
                      </a:r>
                      <a:endParaRPr lang="en-US" sz="900" u="none" dirty="0">
                        <a:solidFill>
                          <a:schemeClr val="tx1"/>
                        </a:solidFill>
                        <a:effectLst/>
                      </a:endParaRPr>
                    </a:p>
                  </a:txBody>
                  <a:tcPr marL="38237" marR="38237" marT="38237" marB="38237">
                    <a:lnL w="12700" cap="flat" cmpd="sng" algn="ctr">
                      <a:solidFill>
                        <a:srgbClr val="E7E7E7"/>
                      </a:solidFill>
                      <a:prstDash val="solid"/>
                      <a:round/>
                      <a:headEnd type="none" w="med" len="med"/>
                      <a:tailEnd type="none" w="med" len="med"/>
                    </a:lnL>
                    <a:lnR w="12700" cap="flat" cmpd="sng" algn="ctr">
                      <a:solidFill>
                        <a:srgbClr val="E7E7E7"/>
                      </a:solidFill>
                      <a:prstDash val="solid"/>
                      <a:round/>
                      <a:headEnd type="none" w="med" len="med"/>
                      <a:tailEnd type="none" w="med" len="med"/>
                    </a:lnR>
                    <a:lnT w="12700" cap="flat" cmpd="sng" algn="ctr">
                      <a:solidFill>
                        <a:srgbClr val="E7E7E7"/>
                      </a:solidFill>
                      <a:prstDash val="solid"/>
                      <a:round/>
                      <a:headEnd type="none" w="med" len="med"/>
                      <a:tailEnd type="none" w="med" len="med"/>
                    </a:lnT>
                    <a:lnB w="9525" cap="flat" cmpd="sng" algn="ctr">
                      <a:solidFill>
                        <a:srgbClr val="E7E7E7"/>
                      </a:solidFill>
                      <a:prstDash val="solid"/>
                      <a:round/>
                      <a:headEnd type="none" w="med" len="med"/>
                      <a:tailEnd type="none" w="med" len="med"/>
                    </a:lnB>
                    <a:solidFill>
                      <a:srgbClr val="FFFFFF"/>
                    </a:solidFill>
                  </a:tcPr>
                </a:tc>
                <a:extLst>
                  <a:ext uri="{0D108BD9-81ED-4DB2-BD59-A6C34878D82A}">
                    <a16:rowId xmlns:a16="http://schemas.microsoft.com/office/drawing/2014/main" val="1214073773"/>
                  </a:ext>
                </a:extLst>
              </a:tr>
            </a:tbl>
          </a:graphicData>
        </a:graphic>
      </p:graphicFrame>
      <p:pic>
        <p:nvPicPr>
          <p:cNvPr id="5" name="Picture 4">
            <a:extLst>
              <a:ext uri="{FF2B5EF4-FFF2-40B4-BE49-F238E27FC236}">
                <a16:creationId xmlns:a16="http://schemas.microsoft.com/office/drawing/2014/main" id="{11763C2A-0A63-3927-DDEC-196DE6E61C5F}"/>
              </a:ext>
            </a:extLst>
          </p:cNvPr>
          <p:cNvPicPr>
            <a:picLocks noChangeAspect="1"/>
          </p:cNvPicPr>
          <p:nvPr/>
        </p:nvPicPr>
        <p:blipFill>
          <a:blip r:embed="rId7"/>
          <a:stretch>
            <a:fillRect/>
          </a:stretch>
        </p:blipFill>
        <p:spPr>
          <a:xfrm>
            <a:off x="5111932" y="3583755"/>
            <a:ext cx="2143125" cy="2143125"/>
          </a:xfrm>
          <a:prstGeom prst="rect">
            <a:avLst/>
          </a:prstGeom>
        </p:spPr>
      </p:pic>
      <p:pic>
        <p:nvPicPr>
          <p:cNvPr id="6" name="Picture 5">
            <a:extLst>
              <a:ext uri="{FF2B5EF4-FFF2-40B4-BE49-F238E27FC236}">
                <a16:creationId xmlns:a16="http://schemas.microsoft.com/office/drawing/2014/main" id="{6F793057-F984-AA1D-92E4-756373CF8662}"/>
              </a:ext>
            </a:extLst>
          </p:cNvPr>
          <p:cNvPicPr>
            <a:picLocks noChangeAspect="1"/>
          </p:cNvPicPr>
          <p:nvPr/>
        </p:nvPicPr>
        <p:blipFill>
          <a:blip r:embed="rId8"/>
          <a:stretch>
            <a:fillRect/>
          </a:stretch>
        </p:blipFill>
        <p:spPr>
          <a:xfrm>
            <a:off x="4739220" y="1610867"/>
            <a:ext cx="2676525" cy="1704975"/>
          </a:xfrm>
          <a:prstGeom prst="rect">
            <a:avLst/>
          </a:prstGeom>
        </p:spPr>
      </p:pic>
    </p:spTree>
    <p:extLst>
      <p:ext uri="{BB962C8B-B14F-4D97-AF65-F5344CB8AC3E}">
        <p14:creationId xmlns:p14="http://schemas.microsoft.com/office/powerpoint/2010/main" val="429261428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nodePh="1">
                                  <p:stCondLst>
                                    <p:cond delay="0"/>
                                  </p:stCondLst>
                                  <p:endCondLst>
                                    <p:cond evt="begin" delay="0">
                                      <p:tn val="5"/>
                                    </p:cond>
                                  </p:endCondLst>
                                  <p:childTnLst>
                                    <p:set>
                                      <p:cBhvr>
                                        <p:cTn id="6" dur="1" fill="hold">
                                          <p:stCondLst>
                                            <p:cond delay="0"/>
                                          </p:stCondLst>
                                        </p:cTn>
                                        <p:tgtEl>
                                          <p:spTgt spid="93">
                                            <p:txEl>
                                              <p:pRg st="0" end="0"/>
                                            </p:txEl>
                                          </p:spTgt>
                                        </p:tgtEl>
                                        <p:attrNameLst>
                                          <p:attrName>style.visibility</p:attrName>
                                        </p:attrNameLst>
                                      </p:cBhvr>
                                      <p:to>
                                        <p:strVal val="visible"/>
                                      </p:to>
                                    </p:set>
                                    <p:animEffect transition="in" filter="dissolve">
                                      <p:cBhvr additive="repl">
                                        <p:cTn id="7" dur="500"/>
                                        <p:tgtEl>
                                          <p:spTgt spid="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91" name="CustomShape 2"/>
          <p:cNvSpPr/>
          <p:nvPr/>
        </p:nvSpPr>
        <p:spPr>
          <a:xfrm>
            <a:off x="457200" y="361573"/>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92"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400" b="0" strike="noStrike" spc="-1" dirty="0">
                <a:solidFill>
                  <a:srgbClr val="0E2E55"/>
                </a:solidFill>
                <a:latin typeface="Calibri"/>
                <a:ea typeface="ヒラギノ角ゴ Pro W3"/>
              </a:rPr>
              <a:t>Now to the experts at using it</a:t>
            </a:r>
            <a:endParaRPr lang="en-GB" sz="4400" b="0" strike="noStrike" spc="-1" dirty="0">
              <a:latin typeface="Arial"/>
            </a:endParaRPr>
          </a:p>
        </p:txBody>
      </p:sp>
      <p:sp>
        <p:nvSpPr>
          <p:cNvPr id="93" name="CustomShape 4"/>
          <p:cNvSpPr/>
          <p:nvPr/>
        </p:nvSpPr>
        <p:spPr>
          <a:xfrm>
            <a:off x="4216399" y="1416960"/>
            <a:ext cx="4213001" cy="344844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endParaRPr lang="en-GB" sz="2000" dirty="0"/>
          </a:p>
        </p:txBody>
      </p:sp>
      <p:pic>
        <p:nvPicPr>
          <p:cNvPr id="4" name="Picture 3" descr="A group of women sitting on the floor&#10;&#10;Description automatically generated with medium confidence">
            <a:extLst>
              <a:ext uri="{FF2B5EF4-FFF2-40B4-BE49-F238E27FC236}">
                <a16:creationId xmlns:a16="http://schemas.microsoft.com/office/drawing/2014/main" id="{A9D80915-2694-2757-6C84-602136B296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933" y="1416960"/>
            <a:ext cx="6978680" cy="3925507"/>
          </a:xfrm>
          <a:prstGeom prst="rect">
            <a:avLst/>
          </a:prstGeom>
        </p:spPr>
      </p:pic>
    </p:spTree>
    <p:extLst>
      <p:ext uri="{BB962C8B-B14F-4D97-AF65-F5344CB8AC3E}">
        <p14:creationId xmlns:p14="http://schemas.microsoft.com/office/powerpoint/2010/main" val="669275812"/>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9" presetClass="entr" fill="hold" nodeType="clickEffect" nodePh="1">
                                  <p:stCondLst>
                                    <p:cond delay="0"/>
                                  </p:stCondLst>
                                  <p:endCondLst>
                                    <p:cond evt="begin" delay="0">
                                      <p:tn val="5"/>
                                    </p:cond>
                                  </p:endCondLst>
                                  <p:childTnLst>
                                    <p:set>
                                      <p:cBhvr>
                                        <p:cTn id="6" dur="1" fill="hold">
                                          <p:stCondLst>
                                            <p:cond delay="0"/>
                                          </p:stCondLst>
                                        </p:cTn>
                                        <p:tgtEl>
                                          <p:spTgt spid="93">
                                            <p:txEl>
                                              <p:pRg st="0" end="0"/>
                                            </p:txEl>
                                          </p:spTgt>
                                        </p:tgtEl>
                                        <p:attrNameLst>
                                          <p:attrName>style.visibility</p:attrName>
                                        </p:attrNameLst>
                                      </p:cBhvr>
                                      <p:to>
                                        <p:strVal val="visible"/>
                                      </p:to>
                                    </p:set>
                                    <p:animEffect transition="in" filter="dissolve">
                                      <p:cBhvr additive="repl">
                                        <p:cTn id="7" dur="500"/>
                                        <p:tgtEl>
                                          <p:spTgt spid="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7C6AD55-1CEB-9E3F-69BB-A24F15C7F8C1}"/>
              </a:ext>
            </a:extLst>
          </p:cNvPr>
          <p:cNvSpPr>
            <a:spLocks noGrp="1"/>
          </p:cNvSpPr>
          <p:nvPr>
            <p:ph type="title"/>
          </p:nvPr>
        </p:nvSpPr>
        <p:spPr/>
        <p:txBody>
          <a:bodyPr/>
          <a:lstStyle/>
          <a:p>
            <a:r>
              <a:rPr lang="en-GB" altLang="en-US" sz="3600" dirty="0"/>
              <a:t>Now to the experts</a:t>
            </a:r>
          </a:p>
        </p:txBody>
      </p:sp>
      <p:pic>
        <p:nvPicPr>
          <p:cNvPr id="7" name="Picture 6">
            <a:extLst>
              <a:ext uri="{FF2B5EF4-FFF2-40B4-BE49-F238E27FC236}">
                <a16:creationId xmlns:a16="http://schemas.microsoft.com/office/drawing/2014/main" id="{11AC553F-F152-5B70-E339-CF52A1ED58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0935" y="1418400"/>
            <a:ext cx="8229240" cy="4803013"/>
          </a:xfrm>
          <a:prstGeom prst="rect">
            <a:avLst/>
          </a:prstGeom>
        </p:spPr>
      </p:pic>
      <p:pic>
        <p:nvPicPr>
          <p:cNvPr id="3" name="Content Placeholder 2" descr="A group of children smiling&#10;&#10;Description automatically generated with low confidence">
            <a:extLst>
              <a:ext uri="{FF2B5EF4-FFF2-40B4-BE49-F238E27FC236}">
                <a16:creationId xmlns:a16="http://schemas.microsoft.com/office/drawing/2014/main" id="{073AFC46-E0FB-E1E0-95FC-5A9B3BC52A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4733" y="1093173"/>
            <a:ext cx="7726980" cy="4346427"/>
          </a:xfrm>
        </p:spPr>
      </p:pic>
    </p:spTree>
    <p:extLst>
      <p:ext uri="{BB962C8B-B14F-4D97-AF65-F5344CB8AC3E}">
        <p14:creationId xmlns:p14="http://schemas.microsoft.com/office/powerpoint/2010/main" val="42051750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E7C6AD55-1CEB-9E3F-69BB-A24F15C7F8C1}"/>
              </a:ext>
            </a:extLst>
          </p:cNvPr>
          <p:cNvSpPr>
            <a:spLocks noGrp="1"/>
          </p:cNvSpPr>
          <p:nvPr>
            <p:ph type="title"/>
          </p:nvPr>
        </p:nvSpPr>
        <p:spPr/>
        <p:txBody>
          <a:bodyPr/>
          <a:lstStyle/>
          <a:p>
            <a:r>
              <a:rPr lang="en-GB" altLang="en-US" sz="4000" dirty="0"/>
              <a:t>We are back in Izmir!</a:t>
            </a:r>
          </a:p>
        </p:txBody>
      </p:sp>
      <p:pic>
        <p:nvPicPr>
          <p:cNvPr id="5123" name="Content Placeholder 4" descr="A picture containing grass, stone, building, outdoor&#10;&#10;Description automatically generated">
            <a:extLst>
              <a:ext uri="{FF2B5EF4-FFF2-40B4-BE49-F238E27FC236}">
                <a16:creationId xmlns:a16="http://schemas.microsoft.com/office/drawing/2014/main" id="{6FE69808-551E-1A9B-02DA-ED9BA367ECA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04850" y="1825625"/>
            <a:ext cx="7734300" cy="4351338"/>
          </a:xfrm>
        </p:spPr>
      </p:pic>
    </p:spTree>
    <p:extLst>
      <p:ext uri="{BB962C8B-B14F-4D97-AF65-F5344CB8AC3E}">
        <p14:creationId xmlns:p14="http://schemas.microsoft.com/office/powerpoint/2010/main" val="1493081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91" name="CustomShape 2"/>
          <p:cNvSpPr/>
          <p:nvPr/>
        </p:nvSpPr>
        <p:spPr>
          <a:xfrm>
            <a:off x="290520" y="420840"/>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92"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400" b="0" strike="noStrike" spc="-1">
                <a:solidFill>
                  <a:srgbClr val="0E2E55"/>
                </a:solidFill>
                <a:latin typeface="Calibri"/>
                <a:ea typeface="ヒラギノ角ゴ Pro W3"/>
              </a:rPr>
              <a:t>What is JUSTRI</a:t>
            </a:r>
            <a:endParaRPr lang="en-GB" sz="4400" b="0" strike="noStrike" spc="-1">
              <a:latin typeface="Arial"/>
            </a:endParaRPr>
          </a:p>
        </p:txBody>
      </p:sp>
      <p:sp>
        <p:nvSpPr>
          <p:cNvPr id="93" name="CustomShape 4"/>
          <p:cNvSpPr/>
          <p:nvPr/>
        </p:nvSpPr>
        <p:spPr>
          <a:xfrm>
            <a:off x="932040" y="1600200"/>
            <a:ext cx="7497360" cy="3265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1280" indent="-340920">
              <a:lnSpc>
                <a:spcPct val="100000"/>
              </a:lnSpc>
              <a:spcBef>
                <a:spcPts val="1199"/>
              </a:spcBef>
              <a:buClr>
                <a:srgbClr val="000000"/>
              </a:buClr>
              <a:buFont typeface="Arial"/>
              <a:buChar char="•"/>
            </a:pPr>
            <a:r>
              <a:rPr lang="en-GB" sz="2200" b="0" strike="noStrike" spc="-1">
                <a:solidFill>
                  <a:srgbClr val="000000"/>
                </a:solidFill>
                <a:latin typeface="Calibri"/>
                <a:ea typeface="ヒラギノ角ゴ Pro W3"/>
              </a:rPr>
              <a:t>Not-for-profit organisation based in the UK</a:t>
            </a:r>
            <a:endParaRPr lang="en-GB" sz="2200" b="0" strike="noStrike" spc="-1">
              <a:latin typeface="Arial"/>
            </a:endParaRPr>
          </a:p>
          <a:p>
            <a:pPr marL="341280" indent="-340920">
              <a:lnSpc>
                <a:spcPct val="100000"/>
              </a:lnSpc>
              <a:spcBef>
                <a:spcPts val="1199"/>
              </a:spcBef>
              <a:buClr>
                <a:srgbClr val="000000"/>
              </a:buClr>
              <a:buFont typeface="Arial"/>
              <a:buChar char="•"/>
            </a:pPr>
            <a:r>
              <a:rPr lang="en-GB" sz="2200" b="0" strike="noStrike" spc="-1">
                <a:solidFill>
                  <a:srgbClr val="000000"/>
                </a:solidFill>
                <a:latin typeface="Calibri"/>
                <a:ea typeface="ヒラギノ角ゴ Pro W3"/>
              </a:rPr>
              <a:t>We work to improve education and interaction between patients, doctors and other healthcare workers, industry and governments in the area of HIV and allied conditions</a:t>
            </a:r>
            <a:endParaRPr lang="en-GB" sz="2200" b="0" strike="noStrike" spc="-1">
              <a:latin typeface="Arial"/>
            </a:endParaRPr>
          </a:p>
          <a:p>
            <a:pPr marL="341280" indent="-340920">
              <a:lnSpc>
                <a:spcPct val="100000"/>
              </a:lnSpc>
              <a:spcBef>
                <a:spcPts val="1199"/>
              </a:spcBef>
              <a:buClr>
                <a:srgbClr val="000000"/>
              </a:buClr>
              <a:buFont typeface="Arial"/>
              <a:buChar char="•"/>
            </a:pPr>
            <a:r>
              <a:rPr lang="en-GB" sz="2200" b="0" strike="noStrike" spc="-1">
                <a:solidFill>
                  <a:srgbClr val="000000"/>
                </a:solidFill>
                <a:latin typeface="Calibri"/>
                <a:ea typeface="ヒラギノ角ゴ Pro W3"/>
              </a:rPr>
              <a:t> We aim to do what people want and help them get what they need</a:t>
            </a:r>
            <a:endParaRPr lang="en-GB" sz="2200" b="0" strike="noStrike" spc="-1">
              <a:latin typeface="Arial"/>
            </a:endParaRPr>
          </a:p>
          <a:p>
            <a:pPr marL="341280" indent="-340920">
              <a:lnSpc>
                <a:spcPct val="100000"/>
              </a:lnSpc>
              <a:spcBef>
                <a:spcPts val="1199"/>
              </a:spcBef>
              <a:buClr>
                <a:srgbClr val="000000"/>
              </a:buClr>
              <a:buFont typeface="Arial"/>
              <a:buChar char="•"/>
            </a:pPr>
            <a:r>
              <a:rPr lang="en-GB" sz="2200" b="0" strike="noStrike" spc="-1">
                <a:solidFill>
                  <a:srgbClr val="000000"/>
                </a:solidFill>
                <a:latin typeface="Calibri"/>
                <a:ea typeface="ヒラギノ角ゴ Pro W3"/>
              </a:rPr>
              <a:t>We focus on SEE and MENA but also look to expand our help</a:t>
            </a:r>
            <a:endParaRPr lang="en-GB" sz="22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9" presetClass="entr" fill="hold" nodeType="clickEffect">
                                  <p:stCondLst>
                                    <p:cond delay="0"/>
                                  </p:stCondLst>
                                  <p:childTnLst>
                                    <p:set>
                                      <p:cBhvr>
                                        <p:cTn id="6" dur="1" fill="hold">
                                          <p:stCondLst>
                                            <p:cond delay="0"/>
                                          </p:stCondLst>
                                        </p:cTn>
                                        <p:tgtEl>
                                          <p:spTgt spid="93">
                                            <p:txEl>
                                              <p:pRg st="0" end="0"/>
                                            </p:txEl>
                                          </p:spTgt>
                                        </p:tgtEl>
                                        <p:attrNameLst>
                                          <p:attrName>style.visibility</p:attrName>
                                        </p:attrNameLst>
                                      </p:cBhvr>
                                      <p:to>
                                        <p:strVal val="visible"/>
                                      </p:to>
                                    </p:set>
                                    <p:animEffect transition="in" filter="dissolve">
                                      <p:cBhvr additive="repl">
                                        <p:cTn id="7" dur="500"/>
                                        <p:tgtEl>
                                          <p:spTgt spid="93">
                                            <p:txEl>
                                              <p:pRg st="0" end="0"/>
                                            </p:txEl>
                                          </p:spTgt>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9" presetClass="entr" fill="hold" nodeType="clickEffect">
                                  <p:stCondLst>
                                    <p:cond delay="0"/>
                                  </p:stCondLst>
                                  <p:childTnLst>
                                    <p:set>
                                      <p:cBhvr>
                                        <p:cTn id="11" dur="1" fill="hold">
                                          <p:stCondLst>
                                            <p:cond delay="0"/>
                                          </p:stCondLst>
                                        </p:cTn>
                                        <p:tgtEl>
                                          <p:spTgt spid="93">
                                            <p:txEl>
                                              <p:pRg st="1" end="1"/>
                                            </p:txEl>
                                          </p:spTgt>
                                        </p:tgtEl>
                                        <p:attrNameLst>
                                          <p:attrName>style.visibility</p:attrName>
                                        </p:attrNameLst>
                                      </p:cBhvr>
                                      <p:to>
                                        <p:strVal val="visible"/>
                                      </p:to>
                                    </p:set>
                                    <p:animEffect transition="in" filter="dissolve">
                                      <p:cBhvr additive="repl">
                                        <p:cTn id="12" dur="500"/>
                                        <p:tgtEl>
                                          <p:spTgt spid="93">
                                            <p:txEl>
                                              <p:pRg st="1" end="1"/>
                                            </p:txEl>
                                          </p:spTgt>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9" presetClass="entr" fill="hold" nodeType="clickEffect">
                                  <p:stCondLst>
                                    <p:cond delay="0"/>
                                  </p:stCondLst>
                                  <p:childTnLst>
                                    <p:set>
                                      <p:cBhvr>
                                        <p:cTn id="16" dur="1" fill="hold">
                                          <p:stCondLst>
                                            <p:cond delay="0"/>
                                          </p:stCondLst>
                                        </p:cTn>
                                        <p:tgtEl>
                                          <p:spTgt spid="93">
                                            <p:txEl>
                                              <p:pRg st="2" end="2"/>
                                            </p:txEl>
                                          </p:spTgt>
                                        </p:tgtEl>
                                        <p:attrNameLst>
                                          <p:attrName>style.visibility</p:attrName>
                                        </p:attrNameLst>
                                      </p:cBhvr>
                                      <p:to>
                                        <p:strVal val="visible"/>
                                      </p:to>
                                    </p:set>
                                    <p:animEffect transition="in" filter="dissolve">
                                      <p:cBhvr additive="repl">
                                        <p:cTn id="17" dur="500"/>
                                        <p:tgtEl>
                                          <p:spTgt spid="93">
                                            <p:txEl>
                                              <p:pRg st="2" end="2"/>
                                            </p:txEl>
                                          </p:spTgt>
                                        </p:tgtEl>
                                      </p:cBhvr>
                                    </p:animEffect>
                                  </p:childTnLst>
                                </p:cTn>
                              </p:par>
                            </p:childTnLst>
                          </p:cTn>
                        </p:par>
                      </p:childTnLst>
                    </p:cTn>
                  </p:par>
                  <p:par>
                    <p:cTn id="18" fill="hold" nodeType="clickEffect">
                      <p:stCondLst>
                        <p:cond delay="indefinite"/>
                      </p:stCondLst>
                      <p:childTnLst>
                        <p:par>
                          <p:cTn id="19" fill="hold" nodeType="withEffect">
                            <p:stCondLst>
                              <p:cond delay="0"/>
                            </p:stCondLst>
                            <p:childTnLst>
                              <p:par>
                                <p:cTn id="20" presetID="9" presetClass="entr" fill="hold" nodeType="clickEffect">
                                  <p:stCondLst>
                                    <p:cond delay="0"/>
                                  </p:stCondLst>
                                  <p:childTnLst>
                                    <p:set>
                                      <p:cBhvr>
                                        <p:cTn id="21" dur="1" fill="hold">
                                          <p:stCondLst>
                                            <p:cond delay="0"/>
                                          </p:stCondLst>
                                        </p:cTn>
                                        <p:tgtEl>
                                          <p:spTgt spid="93">
                                            <p:txEl>
                                              <p:pRg st="3" end="3"/>
                                            </p:txEl>
                                          </p:spTgt>
                                        </p:tgtEl>
                                        <p:attrNameLst>
                                          <p:attrName>style.visibility</p:attrName>
                                        </p:attrNameLst>
                                      </p:cBhvr>
                                      <p:to>
                                        <p:strVal val="visible"/>
                                      </p:to>
                                    </p:set>
                                    <p:animEffect transition="in" filter="dissolve">
                                      <p:cBhvr additive="repl">
                                        <p:cTn id="22" dur="500"/>
                                        <p:tgtEl>
                                          <p:spTgt spid="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5"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86" name="CustomShape 2"/>
          <p:cNvSpPr/>
          <p:nvPr/>
        </p:nvSpPr>
        <p:spPr>
          <a:xfrm>
            <a:off x="122400" y="468720"/>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87"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00000"/>
              </a:lnSpc>
            </a:pPr>
            <a:r>
              <a:rPr lang="en-GB" sz="4400" b="0" strike="noStrike" spc="-1">
                <a:solidFill>
                  <a:srgbClr val="0E2E55"/>
                </a:solidFill>
                <a:latin typeface="Calibri"/>
                <a:ea typeface="ヒラギノ角ゴ Pro W3"/>
              </a:rPr>
              <a:t>Who are JUSTRI</a:t>
            </a:r>
            <a:endParaRPr lang="en-GB" sz="4400" b="0" strike="noStrike" spc="-1">
              <a:latin typeface="Arial"/>
            </a:endParaRPr>
          </a:p>
        </p:txBody>
      </p:sp>
      <p:sp>
        <p:nvSpPr>
          <p:cNvPr id="88" name="CustomShape 4"/>
          <p:cNvSpPr/>
          <p:nvPr/>
        </p:nvSpPr>
        <p:spPr>
          <a:xfrm>
            <a:off x="2540000" y="1667933"/>
            <a:ext cx="4021667" cy="445170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341280" indent="-340920">
              <a:lnSpc>
                <a:spcPct val="80000"/>
              </a:lnSpc>
              <a:spcBef>
                <a:spcPts val="1199"/>
              </a:spcBef>
              <a:buClr>
                <a:srgbClr val="000000"/>
              </a:buClr>
              <a:buFont typeface="Arial"/>
              <a:buChar char="•"/>
            </a:pPr>
            <a:r>
              <a:rPr lang="en-GB" sz="2200" b="0" strike="noStrike" spc="-1" dirty="0">
                <a:solidFill>
                  <a:srgbClr val="000000"/>
                </a:solidFill>
                <a:latin typeface="Calibri"/>
                <a:ea typeface="ヒラギノ角ゴ Pro W3"/>
              </a:rPr>
              <a:t>A small core group who plan and co-ordinate projects </a:t>
            </a:r>
            <a:endParaRPr lang="en-GB" sz="2200" b="0" strike="noStrike" spc="-1" dirty="0">
              <a:latin typeface="Arial"/>
            </a:endParaRPr>
          </a:p>
          <a:p>
            <a:pPr marL="341280" indent="-340920">
              <a:lnSpc>
                <a:spcPct val="80000"/>
              </a:lnSpc>
              <a:spcBef>
                <a:spcPts val="1199"/>
              </a:spcBef>
              <a:buClr>
                <a:srgbClr val="000000"/>
              </a:buClr>
              <a:buFont typeface="Arial"/>
              <a:buChar char="•"/>
            </a:pPr>
            <a:r>
              <a:rPr lang="en-GB" sz="2200" b="0" strike="noStrike" spc="-1" dirty="0">
                <a:solidFill>
                  <a:srgbClr val="000000"/>
                </a:solidFill>
                <a:latin typeface="Calibri"/>
                <a:ea typeface="ヒラギノ角ゴ Pro W3"/>
              </a:rPr>
              <a:t>A much larger group of people who work with us as speakers and implementers </a:t>
            </a:r>
            <a:endParaRPr lang="en-GB" sz="2200" b="0" strike="noStrike" spc="-1" dirty="0">
              <a:latin typeface="Arial"/>
            </a:endParaRPr>
          </a:p>
          <a:p>
            <a:pPr marL="741240" lvl="1" indent="-283680">
              <a:lnSpc>
                <a:spcPct val="80000"/>
              </a:lnSpc>
              <a:spcBef>
                <a:spcPts val="601"/>
              </a:spcBef>
              <a:buClr>
                <a:srgbClr val="000000"/>
              </a:buClr>
              <a:buFont typeface="Arial"/>
              <a:buChar char="–"/>
            </a:pPr>
            <a:r>
              <a:rPr lang="en-GB" sz="2000" b="0" strike="noStrike" spc="-1" dirty="0">
                <a:solidFill>
                  <a:srgbClr val="000000"/>
                </a:solidFill>
                <a:latin typeface="Calibri"/>
                <a:ea typeface="ヒラギノ角ゴ Pro W3"/>
              </a:rPr>
              <a:t>Doctors, nurses, patients, pharmacists</a:t>
            </a:r>
            <a:endParaRPr lang="en-GB" sz="2000" b="0" strike="noStrike" spc="-1" dirty="0">
              <a:latin typeface="Arial"/>
            </a:endParaRPr>
          </a:p>
          <a:p>
            <a:pPr marL="341280" indent="-340920">
              <a:lnSpc>
                <a:spcPct val="80000"/>
              </a:lnSpc>
              <a:spcBef>
                <a:spcPts val="1199"/>
              </a:spcBef>
              <a:buClr>
                <a:srgbClr val="000000"/>
              </a:buClr>
              <a:buFont typeface="Arial"/>
              <a:buChar char="•"/>
            </a:pPr>
            <a:r>
              <a:rPr lang="en-GB" sz="2200" b="0" strike="noStrike" spc="-1" dirty="0">
                <a:solidFill>
                  <a:srgbClr val="000000"/>
                </a:solidFill>
                <a:latin typeface="Calibri"/>
                <a:ea typeface="ヒラギノ角ゴ Pro W3"/>
              </a:rPr>
              <a:t>Finally all who come to our events who we hope will continue to be part of the family we have developed</a:t>
            </a:r>
            <a:endParaRPr lang="en-GB" sz="2200" b="0" strike="noStrike" spc="-1" dirty="0">
              <a:latin typeface="Arial"/>
            </a:endParaRPr>
          </a:p>
        </p:txBody>
      </p:sp>
      <p:sp>
        <p:nvSpPr>
          <p:cNvPr id="89" name="CustomShape 5"/>
          <p:cNvSpPr/>
          <p:nvPr/>
        </p:nvSpPr>
        <p:spPr>
          <a:xfrm>
            <a:off x="-785880" y="3564000"/>
            <a:ext cx="183960" cy="369360"/>
          </a:xfrm>
          <a:prstGeom prst="rect">
            <a:avLst/>
          </a:prstGeom>
          <a:noFill/>
          <a:ln>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9" presetClass="entr" fill="hold" nodeType="clickEffect">
                                  <p:stCondLst>
                                    <p:cond delay="0"/>
                                  </p:stCondLst>
                                  <p:childTnLst>
                                    <p:set>
                                      <p:cBhvr>
                                        <p:cTn id="6" dur="1" fill="hold">
                                          <p:stCondLst>
                                            <p:cond delay="0"/>
                                          </p:stCondLst>
                                        </p:cTn>
                                        <p:tgtEl>
                                          <p:spTgt spid="88">
                                            <p:txEl>
                                              <p:pRg st="0" end="0"/>
                                            </p:txEl>
                                          </p:spTgt>
                                        </p:tgtEl>
                                        <p:attrNameLst>
                                          <p:attrName>style.visibility</p:attrName>
                                        </p:attrNameLst>
                                      </p:cBhvr>
                                      <p:to>
                                        <p:strVal val="visible"/>
                                      </p:to>
                                    </p:set>
                                    <p:animEffect transition="in" filter="dissolve">
                                      <p:cBhvr additive="repl">
                                        <p:cTn id="7" dur="500"/>
                                        <p:tgtEl>
                                          <p:spTgt spid="88">
                                            <p:txEl>
                                              <p:pRg st="0" end="0"/>
                                            </p:txEl>
                                          </p:spTgt>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9" presetClass="entr" fill="hold" nodeType="clickEffect">
                                  <p:stCondLst>
                                    <p:cond delay="0"/>
                                  </p:stCondLst>
                                  <p:childTnLst>
                                    <p:set>
                                      <p:cBhvr>
                                        <p:cTn id="11" dur="1" fill="hold">
                                          <p:stCondLst>
                                            <p:cond delay="0"/>
                                          </p:stCondLst>
                                        </p:cTn>
                                        <p:tgtEl>
                                          <p:spTgt spid="88">
                                            <p:txEl>
                                              <p:pRg st="1" end="1"/>
                                            </p:txEl>
                                          </p:spTgt>
                                        </p:tgtEl>
                                        <p:attrNameLst>
                                          <p:attrName>style.visibility</p:attrName>
                                        </p:attrNameLst>
                                      </p:cBhvr>
                                      <p:to>
                                        <p:strVal val="visible"/>
                                      </p:to>
                                    </p:set>
                                    <p:animEffect transition="in" filter="dissolve">
                                      <p:cBhvr additive="repl">
                                        <p:cTn id="12" dur="500"/>
                                        <p:tgtEl>
                                          <p:spTgt spid="88">
                                            <p:txEl>
                                              <p:pRg st="1" end="1"/>
                                            </p:txEl>
                                          </p:spTgt>
                                        </p:tgtEl>
                                      </p:cBhvr>
                                    </p:animEffect>
                                  </p:childTnLst>
                                </p:cTn>
                              </p:par>
                              <p:par>
                                <p:cTn id="13" presetID="9" presetClass="entr" fill="hold" nodeType="withEffect">
                                  <p:stCondLst>
                                    <p:cond delay="0"/>
                                  </p:stCondLst>
                                  <p:childTnLst>
                                    <p:set>
                                      <p:cBhvr>
                                        <p:cTn id="14" dur="1" fill="hold">
                                          <p:stCondLst>
                                            <p:cond delay="0"/>
                                          </p:stCondLst>
                                        </p:cTn>
                                        <p:tgtEl>
                                          <p:spTgt spid="88">
                                            <p:txEl>
                                              <p:pRg st="2" end="2"/>
                                            </p:txEl>
                                          </p:spTgt>
                                        </p:tgtEl>
                                        <p:attrNameLst>
                                          <p:attrName>style.visibility</p:attrName>
                                        </p:attrNameLst>
                                      </p:cBhvr>
                                      <p:to>
                                        <p:strVal val="visible"/>
                                      </p:to>
                                    </p:set>
                                    <p:animEffect transition="in" filter="dissolve">
                                      <p:cBhvr additive="repl">
                                        <p:cTn id="15" dur="500"/>
                                        <p:tgtEl>
                                          <p:spTgt spid="88">
                                            <p:txEl>
                                              <p:pRg st="2" end="2"/>
                                            </p:txEl>
                                          </p:spTgt>
                                        </p:tgtEl>
                                      </p:cBhvr>
                                    </p:animEffect>
                                  </p:childTnLst>
                                </p:cTn>
                              </p:par>
                            </p:childTnLst>
                          </p:cTn>
                        </p:par>
                      </p:childTnLst>
                    </p:cTn>
                  </p:par>
                  <p:par>
                    <p:cTn id="16" fill="hold" nodeType="clickEffect">
                      <p:stCondLst>
                        <p:cond delay="indefinite"/>
                      </p:stCondLst>
                      <p:childTnLst>
                        <p:par>
                          <p:cTn id="17" fill="hold" nodeType="withEffect">
                            <p:stCondLst>
                              <p:cond delay="0"/>
                            </p:stCondLst>
                            <p:childTnLst>
                              <p:par>
                                <p:cTn id="18" presetID="9" presetClass="entr" fill="hold" nodeType="clickEffect">
                                  <p:stCondLst>
                                    <p:cond delay="0"/>
                                  </p:stCondLst>
                                  <p:childTnLst>
                                    <p:set>
                                      <p:cBhvr>
                                        <p:cTn id="19" dur="1" fill="hold">
                                          <p:stCondLst>
                                            <p:cond delay="0"/>
                                          </p:stCondLst>
                                        </p:cTn>
                                        <p:tgtEl>
                                          <p:spTgt spid="88">
                                            <p:txEl>
                                              <p:pRg st="3" end="3"/>
                                            </p:txEl>
                                          </p:spTgt>
                                        </p:tgtEl>
                                        <p:attrNameLst>
                                          <p:attrName>style.visibility</p:attrName>
                                        </p:attrNameLst>
                                      </p:cBhvr>
                                      <p:to>
                                        <p:strVal val="visible"/>
                                      </p:to>
                                    </p:set>
                                    <p:animEffect transition="in" filter="dissolve">
                                      <p:cBhvr additive="repl">
                                        <p:cTn id="20" dur="500"/>
                                        <p:tgtEl>
                                          <p:spTgt spid="8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16759-2C45-6D2C-C1E6-5F907AFD5785}"/>
              </a:ext>
            </a:extLst>
          </p:cNvPr>
          <p:cNvSpPr>
            <a:spLocks noGrp="1"/>
          </p:cNvSpPr>
          <p:nvPr>
            <p:ph type="title"/>
          </p:nvPr>
        </p:nvSpPr>
        <p:spPr/>
        <p:txBody>
          <a:bodyPr/>
          <a:lstStyle/>
          <a:p>
            <a:r>
              <a:rPr lang="en-GB" sz="3600" dirty="0"/>
              <a:t>Bless you Robin</a:t>
            </a:r>
          </a:p>
        </p:txBody>
      </p:sp>
      <p:pic>
        <p:nvPicPr>
          <p:cNvPr id="4" name="Content Placeholder 3" descr="A person standing in front of a body of water&#10;&#10;Description automatically generated with medium confidence">
            <a:extLst>
              <a:ext uri="{FF2B5EF4-FFF2-40B4-BE49-F238E27FC236}">
                <a16:creationId xmlns:a16="http://schemas.microsoft.com/office/drawing/2014/main" id="{506D8993-53A1-0AA0-9C60-8267691031C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8094" y="1604963"/>
            <a:ext cx="6627811" cy="3976687"/>
          </a:xfrm>
          <a:prstGeom prst="rect">
            <a:avLst/>
          </a:prstGeom>
        </p:spPr>
      </p:pic>
    </p:spTree>
    <p:extLst>
      <p:ext uri="{BB962C8B-B14F-4D97-AF65-F5344CB8AC3E}">
        <p14:creationId xmlns:p14="http://schemas.microsoft.com/office/powerpoint/2010/main" val="267469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4"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95" name="CustomShape 2"/>
          <p:cNvSpPr/>
          <p:nvPr/>
        </p:nvSpPr>
        <p:spPr>
          <a:xfrm>
            <a:off x="289980" y="468720"/>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96"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400" b="0" strike="noStrike" spc="-1">
                <a:solidFill>
                  <a:srgbClr val="0E2E55"/>
                </a:solidFill>
                <a:latin typeface="Calibri"/>
                <a:ea typeface="ヒラギノ角ゴ Pro W3"/>
              </a:rPr>
              <a:t>Aims of this meeting</a:t>
            </a:r>
            <a:endParaRPr lang="en-GB" sz="4400" b="0" strike="noStrike" spc="-1">
              <a:latin typeface="Arial"/>
            </a:endParaRPr>
          </a:p>
        </p:txBody>
      </p:sp>
      <p:sp>
        <p:nvSpPr>
          <p:cNvPr id="97" name="CustomShape 4"/>
          <p:cNvSpPr/>
          <p:nvPr/>
        </p:nvSpPr>
        <p:spPr>
          <a:xfrm>
            <a:off x="714240" y="1778000"/>
            <a:ext cx="7714800" cy="30874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1280" indent="-340920">
              <a:lnSpc>
                <a:spcPct val="110000"/>
              </a:lnSpc>
              <a:spcBef>
                <a:spcPts val="1199"/>
              </a:spcBef>
              <a:buClr>
                <a:srgbClr val="000000"/>
              </a:buClr>
              <a:buFont typeface="Arial"/>
              <a:buChar char="•"/>
            </a:pPr>
            <a:r>
              <a:rPr lang="en-GB" sz="2700" b="0" strike="noStrike" spc="-1" dirty="0">
                <a:solidFill>
                  <a:srgbClr val="000000"/>
                </a:solidFill>
                <a:latin typeface="Calibri"/>
                <a:ea typeface="ヒラギノ角ゴ Pro W3"/>
              </a:rPr>
              <a:t>To teach you the history and use of PREP</a:t>
            </a:r>
            <a:endParaRPr lang="en-GB" sz="2700" b="0" strike="noStrike" spc="-1" dirty="0">
              <a:latin typeface="Arial"/>
            </a:endParaRPr>
          </a:p>
          <a:p>
            <a:pPr marL="341280" indent="-340920">
              <a:lnSpc>
                <a:spcPct val="110000"/>
              </a:lnSpc>
              <a:spcBef>
                <a:spcPts val="1199"/>
              </a:spcBef>
              <a:buClr>
                <a:srgbClr val="000000"/>
              </a:buClr>
              <a:buFont typeface="Arial"/>
              <a:buChar char="•"/>
            </a:pPr>
            <a:r>
              <a:rPr lang="en-GB" sz="2700" b="0" strike="noStrike" spc="-1" dirty="0">
                <a:solidFill>
                  <a:srgbClr val="000000"/>
                </a:solidFill>
                <a:latin typeface="Calibri"/>
                <a:ea typeface="ヒラギノ角ゴ Pro W3"/>
              </a:rPr>
              <a:t>To discuss PREP plans for Turkey</a:t>
            </a:r>
          </a:p>
          <a:p>
            <a:pPr marL="341280" indent="-340920">
              <a:lnSpc>
                <a:spcPct val="110000"/>
              </a:lnSpc>
              <a:spcBef>
                <a:spcPts val="1199"/>
              </a:spcBef>
              <a:buClr>
                <a:srgbClr val="000000"/>
              </a:buClr>
              <a:buFont typeface="Arial"/>
              <a:buChar char="•"/>
            </a:pPr>
            <a:r>
              <a:rPr lang="en-GB" sz="2700" b="0" strike="noStrike" spc="-1" dirty="0">
                <a:solidFill>
                  <a:srgbClr val="000000"/>
                </a:solidFill>
                <a:latin typeface="Calibri"/>
                <a:ea typeface="ヒラギノ角ゴ Pro W3"/>
              </a:rPr>
              <a:t>To find out what you need or want</a:t>
            </a:r>
            <a:endParaRPr lang="en-GB" sz="2700" spc="-1" dirty="0"/>
          </a:p>
          <a:p>
            <a:pPr marL="341280" indent="-340920">
              <a:lnSpc>
                <a:spcPct val="110000"/>
              </a:lnSpc>
              <a:spcBef>
                <a:spcPts val="1199"/>
              </a:spcBef>
              <a:buClr>
                <a:srgbClr val="000000"/>
              </a:buClr>
              <a:buFont typeface="Arial"/>
              <a:buChar char="•"/>
            </a:pPr>
            <a:r>
              <a:rPr lang="en-GB" sz="2700" b="0" strike="noStrike" spc="-1" dirty="0">
                <a:solidFill>
                  <a:srgbClr val="FF0000"/>
                </a:solidFill>
                <a:latin typeface="Calibri"/>
                <a:ea typeface="ヒラギノ角ゴ Pro W3"/>
              </a:rPr>
              <a:t>This is your opportunity to ask for anything - use it</a:t>
            </a:r>
          </a:p>
          <a:p>
            <a:pPr marL="341280" indent="-340920">
              <a:lnSpc>
                <a:spcPct val="110000"/>
              </a:lnSpc>
              <a:spcBef>
                <a:spcPts val="1199"/>
              </a:spcBef>
              <a:buClr>
                <a:srgbClr val="000000"/>
              </a:buClr>
              <a:buFont typeface="Arial"/>
              <a:buChar char="•"/>
            </a:pPr>
            <a:r>
              <a:rPr lang="en-GB" sz="2700" spc="-1" dirty="0">
                <a:latin typeface="Calibri"/>
              </a:rPr>
              <a:t>All the slides will be e-mailed to you after the meeting as well as your certificate</a:t>
            </a:r>
            <a:endParaRPr lang="en-GB" sz="27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9" presetClass="entr" fill="hold" nodeType="clickEffect">
                                  <p:stCondLst>
                                    <p:cond delay="0"/>
                                  </p:stCondLst>
                                  <p:childTnLst>
                                    <p:set>
                                      <p:cBhvr>
                                        <p:cTn id="6" dur="1" fill="hold">
                                          <p:stCondLst>
                                            <p:cond delay="0"/>
                                          </p:stCondLst>
                                        </p:cTn>
                                        <p:tgtEl>
                                          <p:spTgt spid="97">
                                            <p:txEl>
                                              <p:pRg st="0" end="0"/>
                                            </p:txEl>
                                          </p:spTgt>
                                        </p:tgtEl>
                                        <p:attrNameLst>
                                          <p:attrName>style.visibility</p:attrName>
                                        </p:attrNameLst>
                                      </p:cBhvr>
                                      <p:to>
                                        <p:strVal val="visible"/>
                                      </p:to>
                                    </p:set>
                                    <p:animEffect transition="in" filter="dissolve">
                                      <p:cBhvr additive="repl">
                                        <p:cTn id="7" dur="500"/>
                                        <p:tgtEl>
                                          <p:spTgt spid="97">
                                            <p:txEl>
                                              <p:pRg st="0" end="0"/>
                                            </p:txEl>
                                          </p:spTgt>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9" presetClass="entr" fill="hold" nodeType="clickEffect">
                                  <p:stCondLst>
                                    <p:cond delay="0"/>
                                  </p:stCondLst>
                                  <p:childTnLst>
                                    <p:set>
                                      <p:cBhvr>
                                        <p:cTn id="11" dur="1" fill="hold">
                                          <p:stCondLst>
                                            <p:cond delay="0"/>
                                          </p:stCondLst>
                                        </p:cTn>
                                        <p:tgtEl>
                                          <p:spTgt spid="97">
                                            <p:txEl>
                                              <p:pRg st="1" end="1"/>
                                            </p:txEl>
                                          </p:spTgt>
                                        </p:tgtEl>
                                        <p:attrNameLst>
                                          <p:attrName>style.visibility</p:attrName>
                                        </p:attrNameLst>
                                      </p:cBhvr>
                                      <p:to>
                                        <p:strVal val="visible"/>
                                      </p:to>
                                    </p:set>
                                    <p:animEffect transition="in" filter="dissolve">
                                      <p:cBhvr additive="repl">
                                        <p:cTn id="12" dur="500"/>
                                        <p:tgtEl>
                                          <p:spTgt spid="9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fill="hold" nodeType="clickEffect">
                                  <p:stCondLst>
                                    <p:cond delay="0"/>
                                  </p:stCondLst>
                                  <p:childTnLst>
                                    <p:set>
                                      <p:cBhvr>
                                        <p:cTn id="16" dur="1" fill="hold">
                                          <p:stCondLst>
                                            <p:cond delay="0"/>
                                          </p:stCondLst>
                                        </p:cTn>
                                        <p:tgtEl>
                                          <p:spTgt spid="97">
                                            <p:txEl>
                                              <p:pRg st="2" end="2"/>
                                            </p:txEl>
                                          </p:spTgt>
                                        </p:tgtEl>
                                        <p:attrNameLst>
                                          <p:attrName>style.visibility</p:attrName>
                                        </p:attrNameLst>
                                      </p:cBhvr>
                                      <p:to>
                                        <p:strVal val="visible"/>
                                      </p:to>
                                    </p:set>
                                    <p:animEffect transition="in" filter="dissolve">
                                      <p:cBhvr additive="repl">
                                        <p:cTn id="17" dur="500"/>
                                        <p:tgtEl>
                                          <p:spTgt spid="97">
                                            <p:txEl>
                                              <p:pRg st="2" end="2"/>
                                            </p:txEl>
                                          </p:spTgt>
                                        </p:tgtEl>
                                      </p:cBhvr>
                                    </p:animEffect>
                                  </p:childTnLst>
                                </p:cTn>
                              </p:par>
                            </p:childTnLst>
                          </p:cTn>
                        </p:par>
                      </p:childTnLst>
                    </p:cTn>
                  </p:par>
                  <p:par>
                    <p:cTn id="18" fill="hold" nodeType="clickEffect">
                      <p:stCondLst>
                        <p:cond delay="indefinite"/>
                      </p:stCondLst>
                      <p:childTnLst>
                        <p:par>
                          <p:cTn id="19" fill="hold" nodeType="withEffect">
                            <p:stCondLst>
                              <p:cond delay="0"/>
                            </p:stCondLst>
                            <p:childTnLst>
                              <p:par>
                                <p:cTn id="20" presetID="9" presetClass="entr" fill="hold" nodeType="clickEffect">
                                  <p:stCondLst>
                                    <p:cond delay="0"/>
                                  </p:stCondLst>
                                  <p:childTnLst>
                                    <p:set>
                                      <p:cBhvr>
                                        <p:cTn id="21" dur="1" fill="hold">
                                          <p:stCondLst>
                                            <p:cond delay="0"/>
                                          </p:stCondLst>
                                        </p:cTn>
                                        <p:tgtEl>
                                          <p:spTgt spid="97">
                                            <p:txEl>
                                              <p:pRg st="3" end="3"/>
                                            </p:txEl>
                                          </p:spTgt>
                                        </p:tgtEl>
                                        <p:attrNameLst>
                                          <p:attrName>style.visibility</p:attrName>
                                        </p:attrNameLst>
                                      </p:cBhvr>
                                      <p:to>
                                        <p:strVal val="visible"/>
                                      </p:to>
                                    </p:set>
                                    <p:animEffect transition="in" filter="dissolve">
                                      <p:cBhvr additive="repl">
                                        <p:cTn id="22" dur="500"/>
                                        <p:tgtEl>
                                          <p:spTgt spid="9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nodeType="clickEffect">
                                  <p:stCondLst>
                                    <p:cond delay="0"/>
                                  </p:stCondLst>
                                  <p:childTnLst>
                                    <p:set>
                                      <p:cBhvr>
                                        <p:cTn id="26" dur="1" fill="hold">
                                          <p:stCondLst>
                                            <p:cond delay="0"/>
                                          </p:stCondLst>
                                        </p:cTn>
                                        <p:tgtEl>
                                          <p:spTgt spid="97">
                                            <p:txEl>
                                              <p:pRg st="4" end="4"/>
                                            </p:txEl>
                                          </p:spTgt>
                                        </p:tgtEl>
                                        <p:attrNameLst>
                                          <p:attrName>style.visibility</p:attrName>
                                        </p:attrNameLst>
                                      </p:cBhvr>
                                      <p:to>
                                        <p:strVal val="visible"/>
                                      </p:to>
                                    </p:set>
                                    <p:animEffect transition="in" filter="dissolve">
                                      <p:cBhvr additive="repl">
                                        <p:cTn id="27" dur="500"/>
                                        <p:tgtEl>
                                          <p:spTgt spid="9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99" name="CustomShape 2"/>
          <p:cNvSpPr/>
          <p:nvPr/>
        </p:nvSpPr>
        <p:spPr>
          <a:xfrm>
            <a:off x="290520" y="420840"/>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100"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400" b="0" strike="noStrike" spc="-1">
                <a:solidFill>
                  <a:srgbClr val="0E2E55"/>
                </a:solidFill>
                <a:latin typeface="Calibri"/>
                <a:ea typeface="ヒラギノ角ゴ Pro W3"/>
              </a:rPr>
              <a:t>Housekeeping</a:t>
            </a:r>
            <a:endParaRPr lang="en-GB" sz="4400" b="0" strike="noStrike" spc="-1">
              <a:latin typeface="Arial"/>
            </a:endParaRPr>
          </a:p>
        </p:txBody>
      </p:sp>
      <p:sp>
        <p:nvSpPr>
          <p:cNvPr id="101" name="CustomShape 4"/>
          <p:cNvSpPr/>
          <p:nvPr/>
        </p:nvSpPr>
        <p:spPr>
          <a:xfrm>
            <a:off x="714240" y="1600200"/>
            <a:ext cx="7714800" cy="3265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1280" indent="-340920">
              <a:lnSpc>
                <a:spcPct val="120000"/>
              </a:lnSpc>
              <a:spcBef>
                <a:spcPts val="1199"/>
              </a:spcBef>
              <a:buClr>
                <a:srgbClr val="000000"/>
              </a:buClr>
              <a:buFont typeface="Arial"/>
              <a:buChar char="•"/>
            </a:pPr>
            <a:r>
              <a:rPr lang="en-GB" sz="3200" b="0" strike="noStrike" spc="-1" dirty="0">
                <a:solidFill>
                  <a:srgbClr val="000000"/>
                </a:solidFill>
                <a:latin typeface="Calibri"/>
                <a:ea typeface="ヒラギノ角ゴ Pro W3"/>
              </a:rPr>
              <a:t>Deniz knows everything – just ask her</a:t>
            </a:r>
            <a:endParaRPr lang="en-GB" sz="3200" b="0" strike="noStrike" spc="-1" dirty="0">
              <a:latin typeface="Arial"/>
            </a:endParaRPr>
          </a:p>
          <a:p>
            <a:pPr marL="341280" indent="-340920">
              <a:lnSpc>
                <a:spcPct val="120000"/>
              </a:lnSpc>
              <a:spcBef>
                <a:spcPts val="1199"/>
              </a:spcBef>
              <a:buClr>
                <a:srgbClr val="000000"/>
              </a:buClr>
              <a:buFont typeface="Arial"/>
              <a:buChar char="•"/>
            </a:pPr>
            <a:r>
              <a:rPr lang="en-GB" sz="3200" b="0" strike="noStrike" spc="-1" dirty="0">
                <a:solidFill>
                  <a:srgbClr val="000000"/>
                </a:solidFill>
                <a:latin typeface="Calibri"/>
                <a:ea typeface="ヒラギノ角ゴ Pro W3"/>
              </a:rPr>
              <a:t>If there is a fire just run</a:t>
            </a:r>
            <a:endParaRPr lang="en-GB" sz="3200" b="0" strike="noStrike" spc="-1" dirty="0">
              <a:latin typeface="Arial"/>
            </a:endParaRPr>
          </a:p>
          <a:p>
            <a:pPr marL="341280" indent="-340920">
              <a:lnSpc>
                <a:spcPct val="120000"/>
              </a:lnSpc>
              <a:spcBef>
                <a:spcPts val="1199"/>
              </a:spcBef>
              <a:buClr>
                <a:srgbClr val="000000"/>
              </a:buClr>
              <a:buFont typeface="Arial"/>
              <a:buChar char="•"/>
            </a:pPr>
            <a:r>
              <a:rPr lang="en-GB" sz="3200" b="0" strike="noStrike" spc="-1" dirty="0">
                <a:solidFill>
                  <a:srgbClr val="000000"/>
                </a:solidFill>
                <a:latin typeface="Calibri"/>
                <a:ea typeface="ヒラギノ角ゴ Pro W3"/>
              </a:rPr>
              <a:t>Toilets are somewhere in the building</a:t>
            </a:r>
            <a:endParaRPr lang="en-GB" sz="3200" b="0" strike="noStrike" spc="-1" dirty="0">
              <a:latin typeface="Arial"/>
            </a:endParaRPr>
          </a:p>
          <a:p>
            <a:pPr marL="341280" indent="-340920">
              <a:lnSpc>
                <a:spcPct val="120000"/>
              </a:lnSpc>
              <a:spcBef>
                <a:spcPts val="1199"/>
              </a:spcBef>
              <a:buClr>
                <a:srgbClr val="000000"/>
              </a:buClr>
              <a:buFont typeface="Arial"/>
              <a:buChar char="•"/>
            </a:pPr>
            <a:r>
              <a:rPr lang="en-GB" sz="3200" b="0" strike="noStrike" spc="-1" dirty="0">
                <a:solidFill>
                  <a:srgbClr val="000000"/>
                </a:solidFill>
                <a:latin typeface="Calibri"/>
                <a:ea typeface="ヒラギノ角ゴ Pro W3"/>
              </a:rPr>
              <a:t>Turn your phones off or to silent</a:t>
            </a:r>
            <a:endParaRPr lang="en-GB" sz="3200" b="0" strike="noStrike" spc="-1" dirty="0">
              <a:latin typeface="Arial"/>
            </a:endParaRPr>
          </a:p>
          <a:p>
            <a:pPr marL="341280" indent="-340920">
              <a:lnSpc>
                <a:spcPct val="120000"/>
              </a:lnSpc>
              <a:spcBef>
                <a:spcPts val="1199"/>
              </a:spcBef>
            </a:pPr>
            <a:endParaRPr lang="en-GB" sz="32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9" presetClass="entr" fill="hold" nodeType="clickEffect">
                                  <p:stCondLst>
                                    <p:cond delay="0"/>
                                  </p:stCondLst>
                                  <p:childTnLst>
                                    <p:set>
                                      <p:cBhvr>
                                        <p:cTn id="6" dur="1" fill="hold">
                                          <p:stCondLst>
                                            <p:cond delay="0"/>
                                          </p:stCondLst>
                                        </p:cTn>
                                        <p:tgtEl>
                                          <p:spTgt spid="101">
                                            <p:txEl>
                                              <p:pRg st="0" end="0"/>
                                            </p:txEl>
                                          </p:spTgt>
                                        </p:tgtEl>
                                        <p:attrNameLst>
                                          <p:attrName>style.visibility</p:attrName>
                                        </p:attrNameLst>
                                      </p:cBhvr>
                                      <p:to>
                                        <p:strVal val="visible"/>
                                      </p:to>
                                    </p:set>
                                    <p:animEffect transition="in" filter="dissolve">
                                      <p:cBhvr additive="repl">
                                        <p:cTn id="7" dur="500"/>
                                        <p:tgtEl>
                                          <p:spTgt spid="101">
                                            <p:txEl>
                                              <p:pRg st="0" end="0"/>
                                            </p:txEl>
                                          </p:spTgt>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9" presetClass="entr" fill="hold" nodeType="clickEffect">
                                  <p:stCondLst>
                                    <p:cond delay="0"/>
                                  </p:stCondLst>
                                  <p:childTnLst>
                                    <p:set>
                                      <p:cBhvr>
                                        <p:cTn id="11" dur="1" fill="hold">
                                          <p:stCondLst>
                                            <p:cond delay="0"/>
                                          </p:stCondLst>
                                        </p:cTn>
                                        <p:tgtEl>
                                          <p:spTgt spid="101">
                                            <p:txEl>
                                              <p:pRg st="1" end="1"/>
                                            </p:txEl>
                                          </p:spTgt>
                                        </p:tgtEl>
                                        <p:attrNameLst>
                                          <p:attrName>style.visibility</p:attrName>
                                        </p:attrNameLst>
                                      </p:cBhvr>
                                      <p:to>
                                        <p:strVal val="visible"/>
                                      </p:to>
                                    </p:set>
                                    <p:animEffect transition="in" filter="dissolve">
                                      <p:cBhvr additive="repl">
                                        <p:cTn id="12" dur="500"/>
                                        <p:tgtEl>
                                          <p:spTgt spid="101">
                                            <p:txEl>
                                              <p:pRg st="1" end="1"/>
                                            </p:txEl>
                                          </p:spTgt>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9" presetClass="entr" fill="hold" nodeType="clickEffect">
                                  <p:stCondLst>
                                    <p:cond delay="0"/>
                                  </p:stCondLst>
                                  <p:childTnLst>
                                    <p:set>
                                      <p:cBhvr>
                                        <p:cTn id="16" dur="1" fill="hold">
                                          <p:stCondLst>
                                            <p:cond delay="0"/>
                                          </p:stCondLst>
                                        </p:cTn>
                                        <p:tgtEl>
                                          <p:spTgt spid="101">
                                            <p:txEl>
                                              <p:pRg st="2" end="2"/>
                                            </p:txEl>
                                          </p:spTgt>
                                        </p:tgtEl>
                                        <p:attrNameLst>
                                          <p:attrName>style.visibility</p:attrName>
                                        </p:attrNameLst>
                                      </p:cBhvr>
                                      <p:to>
                                        <p:strVal val="visible"/>
                                      </p:to>
                                    </p:set>
                                    <p:animEffect transition="in" filter="dissolve">
                                      <p:cBhvr additive="repl">
                                        <p:cTn id="17" dur="500"/>
                                        <p:tgtEl>
                                          <p:spTgt spid="101">
                                            <p:txEl>
                                              <p:pRg st="2" end="2"/>
                                            </p:txEl>
                                          </p:spTgt>
                                        </p:tgtEl>
                                      </p:cBhvr>
                                    </p:animEffect>
                                  </p:childTnLst>
                                </p:cTn>
                              </p:par>
                            </p:childTnLst>
                          </p:cTn>
                        </p:par>
                      </p:childTnLst>
                    </p:cTn>
                  </p:par>
                  <p:par>
                    <p:cTn id="18" fill="hold" nodeType="clickEffect">
                      <p:stCondLst>
                        <p:cond delay="indefinite"/>
                      </p:stCondLst>
                      <p:childTnLst>
                        <p:par>
                          <p:cTn id="19" fill="hold" nodeType="withEffect">
                            <p:stCondLst>
                              <p:cond delay="0"/>
                            </p:stCondLst>
                            <p:childTnLst>
                              <p:par>
                                <p:cTn id="20" presetID="9" presetClass="entr" fill="hold" nodeType="clickEffect">
                                  <p:stCondLst>
                                    <p:cond delay="0"/>
                                  </p:stCondLst>
                                  <p:childTnLst>
                                    <p:set>
                                      <p:cBhvr>
                                        <p:cTn id="21" dur="1" fill="hold">
                                          <p:stCondLst>
                                            <p:cond delay="0"/>
                                          </p:stCondLst>
                                        </p:cTn>
                                        <p:tgtEl>
                                          <p:spTgt spid="101">
                                            <p:txEl>
                                              <p:pRg st="3" end="3"/>
                                            </p:txEl>
                                          </p:spTgt>
                                        </p:tgtEl>
                                        <p:attrNameLst>
                                          <p:attrName>style.visibility</p:attrName>
                                        </p:attrNameLst>
                                      </p:cBhvr>
                                      <p:to>
                                        <p:strVal val="visible"/>
                                      </p:to>
                                    </p:set>
                                    <p:animEffect transition="in" filter="dissolve">
                                      <p:cBhvr additive="repl">
                                        <p:cTn id="22" dur="500"/>
                                        <p:tgtEl>
                                          <p:spTgt spid="1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sp>
        <p:nvSpPr>
          <p:cNvPr id="103" name="CustomShape 2"/>
          <p:cNvSpPr/>
          <p:nvPr/>
        </p:nvSpPr>
        <p:spPr>
          <a:xfrm>
            <a:off x="290520" y="420840"/>
            <a:ext cx="8564040" cy="5833800"/>
          </a:xfrm>
          <a:prstGeom prst="roundRect">
            <a:avLst>
              <a:gd name="adj" fmla="val 16667"/>
            </a:avLst>
          </a:prstGeom>
          <a:gradFill rotWithShape="0">
            <a:gsLst>
              <a:gs pos="0">
                <a:srgbClr val="D8DEE4"/>
              </a:gs>
              <a:gs pos="100000">
                <a:srgbClr val="B6CDE0"/>
              </a:gs>
            </a:gsLst>
            <a:lin ang="5400000"/>
          </a:gradFill>
          <a:ln w="25560">
            <a:solidFill>
              <a:srgbClr val="0C5595"/>
            </a:solidFill>
            <a:miter/>
          </a:ln>
          <a:effectLst>
            <a:outerShdw dist="50912" dir="2700000" algn="ctr" rotWithShape="0">
              <a:srgbClr val="808080"/>
            </a:outerShdw>
          </a:effectLst>
        </p:spPr>
        <p:style>
          <a:lnRef idx="0">
            <a:scrgbClr r="0" g="0" b="0"/>
          </a:lnRef>
          <a:fillRef idx="0">
            <a:scrgbClr r="0" g="0" b="0"/>
          </a:fillRef>
          <a:effectRef idx="0">
            <a:scrgbClr r="0" g="0" b="0"/>
          </a:effectRef>
          <a:fontRef idx="minor"/>
        </p:style>
      </p:sp>
      <p:sp>
        <p:nvSpPr>
          <p:cNvPr id="104" name="CustomShape 3"/>
          <p:cNvSpPr/>
          <p:nvPr/>
        </p:nvSpPr>
        <p:spPr>
          <a:xfrm>
            <a:off x="457200" y="555480"/>
            <a:ext cx="8229240" cy="86148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400" b="0" strike="noStrike" spc="-1">
                <a:solidFill>
                  <a:srgbClr val="0E2E55"/>
                </a:solidFill>
                <a:latin typeface="Calibri"/>
                <a:ea typeface="ヒラギノ角ゴ Pro W3"/>
              </a:rPr>
              <a:t>What does JUSTRI do</a:t>
            </a:r>
            <a:endParaRPr lang="en-GB" sz="4400" b="0" strike="noStrike" spc="-1">
              <a:latin typeface="Arial"/>
            </a:endParaRPr>
          </a:p>
        </p:txBody>
      </p:sp>
      <p:sp>
        <p:nvSpPr>
          <p:cNvPr id="105" name="CustomShape 4"/>
          <p:cNvSpPr/>
          <p:nvPr/>
        </p:nvSpPr>
        <p:spPr>
          <a:xfrm>
            <a:off x="714240" y="1600200"/>
            <a:ext cx="7714800" cy="3265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marL="341280" indent="-340920">
              <a:lnSpc>
                <a:spcPct val="120000"/>
              </a:lnSpc>
              <a:spcBef>
                <a:spcPts val="1199"/>
              </a:spcBef>
              <a:buClr>
                <a:srgbClr val="000000"/>
              </a:buClr>
              <a:buFont typeface="Arial"/>
              <a:buChar char="•"/>
            </a:pPr>
            <a:r>
              <a:rPr lang="en-GB" sz="3200" b="0" strike="noStrike" spc="-1" dirty="0">
                <a:solidFill>
                  <a:srgbClr val="000000"/>
                </a:solidFill>
                <a:latin typeface="Calibri"/>
                <a:ea typeface="ヒラギノ角ゴ Pro W3"/>
              </a:rPr>
              <a:t>Develop resources</a:t>
            </a:r>
            <a:endParaRPr lang="en-GB" sz="3200" b="0" strike="noStrike" spc="-1" dirty="0">
              <a:latin typeface="Arial"/>
            </a:endParaRPr>
          </a:p>
          <a:p>
            <a:pPr marL="341280" indent="-340920">
              <a:lnSpc>
                <a:spcPct val="120000"/>
              </a:lnSpc>
              <a:spcBef>
                <a:spcPts val="1199"/>
              </a:spcBef>
              <a:buClr>
                <a:srgbClr val="000000"/>
              </a:buClr>
              <a:buFont typeface="Arial"/>
              <a:buChar char="•"/>
            </a:pPr>
            <a:r>
              <a:rPr lang="en-GB" sz="3200" b="0" strike="noStrike" spc="-1" dirty="0">
                <a:solidFill>
                  <a:srgbClr val="000000"/>
                </a:solidFill>
                <a:latin typeface="Calibri"/>
                <a:ea typeface="ヒラギノ角ゴ Pro W3"/>
              </a:rPr>
              <a:t>Run meetings and trainings</a:t>
            </a:r>
            <a:endParaRPr lang="en-GB" sz="3200" b="0" strike="noStrike" spc="-1" dirty="0">
              <a:latin typeface="Arial"/>
            </a:endParaRPr>
          </a:p>
          <a:p>
            <a:pPr marL="341280" indent="-340920">
              <a:lnSpc>
                <a:spcPct val="120000"/>
              </a:lnSpc>
              <a:spcBef>
                <a:spcPts val="1199"/>
              </a:spcBef>
              <a:buClr>
                <a:srgbClr val="000000"/>
              </a:buClr>
              <a:buFont typeface="Arial"/>
              <a:buChar char="•"/>
            </a:pPr>
            <a:r>
              <a:rPr lang="en-GB" sz="3200" b="0" strike="noStrike" spc="-1" dirty="0">
                <a:solidFill>
                  <a:srgbClr val="000000"/>
                </a:solidFill>
                <a:latin typeface="Calibri"/>
                <a:ea typeface="ヒラギノ角ゴ Pro W3"/>
              </a:rPr>
              <a:t>Try to build and develop relationships </a:t>
            </a:r>
            <a:endParaRPr lang="en-GB" sz="3200" b="0" strike="noStrike" spc="-1" dirty="0">
              <a:latin typeface="Arial"/>
            </a:endParaRPr>
          </a:p>
          <a:p>
            <a:pPr marL="341280" indent="-340920">
              <a:lnSpc>
                <a:spcPct val="120000"/>
              </a:lnSpc>
              <a:spcBef>
                <a:spcPts val="1199"/>
              </a:spcBef>
              <a:buClr>
                <a:srgbClr val="000000"/>
              </a:buClr>
              <a:buFont typeface="Arial"/>
              <a:buChar char="•"/>
            </a:pPr>
            <a:r>
              <a:rPr lang="en-GB" sz="3200" b="0" strike="noStrike" spc="-1" dirty="0">
                <a:solidFill>
                  <a:srgbClr val="000000"/>
                </a:solidFill>
                <a:latin typeface="Calibri"/>
                <a:ea typeface="ヒラギノ角ゴ Pro W3"/>
              </a:rPr>
              <a:t>Focus on ‘Supporting the Front-line’</a:t>
            </a:r>
          </a:p>
          <a:p>
            <a:pPr marL="341280" indent="-340920">
              <a:lnSpc>
                <a:spcPct val="120000"/>
              </a:lnSpc>
              <a:spcBef>
                <a:spcPts val="1199"/>
              </a:spcBef>
              <a:buClr>
                <a:srgbClr val="000000"/>
              </a:buClr>
              <a:buFont typeface="Arial"/>
              <a:buChar char="•"/>
            </a:pPr>
            <a:endParaRPr lang="en-GB" sz="3200" spc="-1" dirty="0">
              <a:solidFill>
                <a:srgbClr val="000000"/>
              </a:solidFill>
              <a:latin typeface="Calibri"/>
            </a:endParaRPr>
          </a:p>
          <a:p>
            <a:pPr marL="341280" indent="-340920">
              <a:lnSpc>
                <a:spcPct val="120000"/>
              </a:lnSpc>
              <a:spcBef>
                <a:spcPts val="1199"/>
              </a:spcBef>
              <a:buClr>
                <a:srgbClr val="000000"/>
              </a:buClr>
              <a:buFont typeface="Arial"/>
              <a:buChar char="•"/>
            </a:pPr>
            <a:r>
              <a:rPr lang="en-GB" sz="3200" b="0" strike="noStrike" spc="-1" dirty="0">
                <a:solidFill>
                  <a:srgbClr val="FF0000"/>
                </a:solidFill>
                <a:latin typeface="Calibri"/>
              </a:rPr>
              <a:t>See it all at www.justri.org</a:t>
            </a:r>
            <a:endParaRPr lang="en-GB" sz="3200" b="0" strike="noStrike" spc="-1" dirty="0">
              <a:solidFill>
                <a:srgbClr val="FF0000"/>
              </a:solidFill>
              <a:latin typeface="Arial"/>
            </a:endParaRPr>
          </a:p>
          <a:p>
            <a:pPr marL="341280" indent="-340920">
              <a:lnSpc>
                <a:spcPct val="120000"/>
              </a:lnSpc>
              <a:spcBef>
                <a:spcPts val="1199"/>
              </a:spcBef>
            </a:pPr>
            <a:endParaRPr lang="en-GB" sz="32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nodeType="clickEffect">
                      <p:stCondLst>
                        <p:cond delay="indefinite"/>
                      </p:stCondLst>
                      <p:childTnLst>
                        <p:par>
                          <p:cTn id="4" fill="hold" nodeType="withEffect">
                            <p:stCondLst>
                              <p:cond delay="0"/>
                            </p:stCondLst>
                            <p:childTnLst>
                              <p:par>
                                <p:cTn id="5" presetID="9" presetClass="entr" fill="hold" nodeType="clickEffect">
                                  <p:stCondLst>
                                    <p:cond delay="0"/>
                                  </p:stCondLst>
                                  <p:childTnLst>
                                    <p:set>
                                      <p:cBhvr>
                                        <p:cTn id="6" dur="1" fill="hold">
                                          <p:stCondLst>
                                            <p:cond delay="0"/>
                                          </p:stCondLst>
                                        </p:cTn>
                                        <p:tgtEl>
                                          <p:spTgt spid="105">
                                            <p:txEl>
                                              <p:pRg st="0" end="0"/>
                                            </p:txEl>
                                          </p:spTgt>
                                        </p:tgtEl>
                                        <p:attrNameLst>
                                          <p:attrName>style.visibility</p:attrName>
                                        </p:attrNameLst>
                                      </p:cBhvr>
                                      <p:to>
                                        <p:strVal val="visible"/>
                                      </p:to>
                                    </p:set>
                                    <p:animEffect transition="in" filter="dissolve">
                                      <p:cBhvr additive="repl">
                                        <p:cTn id="7" dur="500"/>
                                        <p:tgtEl>
                                          <p:spTgt spid="105">
                                            <p:txEl>
                                              <p:pRg st="0" end="0"/>
                                            </p:txEl>
                                          </p:spTgt>
                                        </p:tgtEl>
                                      </p:cBhvr>
                                    </p:animEffect>
                                  </p:childTnLst>
                                </p:cTn>
                              </p:par>
                            </p:childTnLst>
                          </p:cTn>
                        </p:par>
                      </p:childTnLst>
                    </p:cTn>
                  </p:par>
                  <p:par>
                    <p:cTn id="8" fill="hold" nodeType="clickEffect">
                      <p:stCondLst>
                        <p:cond delay="indefinite"/>
                      </p:stCondLst>
                      <p:childTnLst>
                        <p:par>
                          <p:cTn id="9" fill="hold" nodeType="withEffect">
                            <p:stCondLst>
                              <p:cond delay="0"/>
                            </p:stCondLst>
                            <p:childTnLst>
                              <p:par>
                                <p:cTn id="10" presetID="9" presetClass="entr" fill="hold" nodeType="clickEffect">
                                  <p:stCondLst>
                                    <p:cond delay="0"/>
                                  </p:stCondLst>
                                  <p:childTnLst>
                                    <p:set>
                                      <p:cBhvr>
                                        <p:cTn id="11" dur="1" fill="hold">
                                          <p:stCondLst>
                                            <p:cond delay="0"/>
                                          </p:stCondLst>
                                        </p:cTn>
                                        <p:tgtEl>
                                          <p:spTgt spid="105">
                                            <p:txEl>
                                              <p:pRg st="1" end="1"/>
                                            </p:txEl>
                                          </p:spTgt>
                                        </p:tgtEl>
                                        <p:attrNameLst>
                                          <p:attrName>style.visibility</p:attrName>
                                        </p:attrNameLst>
                                      </p:cBhvr>
                                      <p:to>
                                        <p:strVal val="visible"/>
                                      </p:to>
                                    </p:set>
                                    <p:animEffect transition="in" filter="dissolve">
                                      <p:cBhvr additive="repl">
                                        <p:cTn id="12" dur="500"/>
                                        <p:tgtEl>
                                          <p:spTgt spid="105">
                                            <p:txEl>
                                              <p:pRg st="1" end="1"/>
                                            </p:txEl>
                                          </p:spTgt>
                                        </p:tgtEl>
                                      </p:cBhvr>
                                    </p:animEffect>
                                  </p:childTnLst>
                                </p:cTn>
                              </p:par>
                            </p:childTnLst>
                          </p:cTn>
                        </p:par>
                      </p:childTnLst>
                    </p:cTn>
                  </p:par>
                  <p:par>
                    <p:cTn id="13" fill="hold" nodeType="clickEffect">
                      <p:stCondLst>
                        <p:cond delay="indefinite"/>
                      </p:stCondLst>
                      <p:childTnLst>
                        <p:par>
                          <p:cTn id="14" fill="hold" nodeType="withEffect">
                            <p:stCondLst>
                              <p:cond delay="0"/>
                            </p:stCondLst>
                            <p:childTnLst>
                              <p:par>
                                <p:cTn id="15" presetID="9" presetClass="entr" fill="hold" nodeType="clickEffect">
                                  <p:stCondLst>
                                    <p:cond delay="0"/>
                                  </p:stCondLst>
                                  <p:childTnLst>
                                    <p:set>
                                      <p:cBhvr>
                                        <p:cTn id="16" dur="1" fill="hold">
                                          <p:stCondLst>
                                            <p:cond delay="0"/>
                                          </p:stCondLst>
                                        </p:cTn>
                                        <p:tgtEl>
                                          <p:spTgt spid="105">
                                            <p:txEl>
                                              <p:pRg st="2" end="2"/>
                                            </p:txEl>
                                          </p:spTgt>
                                        </p:tgtEl>
                                        <p:attrNameLst>
                                          <p:attrName>style.visibility</p:attrName>
                                        </p:attrNameLst>
                                      </p:cBhvr>
                                      <p:to>
                                        <p:strVal val="visible"/>
                                      </p:to>
                                    </p:set>
                                    <p:animEffect transition="in" filter="dissolve">
                                      <p:cBhvr additive="repl">
                                        <p:cTn id="17" dur="500"/>
                                        <p:tgtEl>
                                          <p:spTgt spid="105">
                                            <p:txEl>
                                              <p:pRg st="2" end="2"/>
                                            </p:txEl>
                                          </p:spTgt>
                                        </p:tgtEl>
                                      </p:cBhvr>
                                    </p:animEffect>
                                  </p:childTnLst>
                                </p:cTn>
                              </p:par>
                            </p:childTnLst>
                          </p:cTn>
                        </p:par>
                      </p:childTnLst>
                    </p:cTn>
                  </p:par>
                  <p:par>
                    <p:cTn id="18" fill="hold" nodeType="clickEffect">
                      <p:stCondLst>
                        <p:cond delay="indefinite"/>
                      </p:stCondLst>
                      <p:childTnLst>
                        <p:par>
                          <p:cTn id="19" fill="hold" nodeType="withEffect">
                            <p:stCondLst>
                              <p:cond delay="0"/>
                            </p:stCondLst>
                            <p:childTnLst>
                              <p:par>
                                <p:cTn id="20" presetID="9" presetClass="entr" fill="hold" nodeType="clickEffect">
                                  <p:stCondLst>
                                    <p:cond delay="0"/>
                                  </p:stCondLst>
                                  <p:childTnLst>
                                    <p:set>
                                      <p:cBhvr>
                                        <p:cTn id="21" dur="1" fill="hold">
                                          <p:stCondLst>
                                            <p:cond delay="0"/>
                                          </p:stCondLst>
                                        </p:cTn>
                                        <p:tgtEl>
                                          <p:spTgt spid="105">
                                            <p:txEl>
                                              <p:pRg st="3" end="3"/>
                                            </p:txEl>
                                          </p:spTgt>
                                        </p:tgtEl>
                                        <p:attrNameLst>
                                          <p:attrName>style.visibility</p:attrName>
                                        </p:attrNameLst>
                                      </p:cBhvr>
                                      <p:to>
                                        <p:strVal val="visible"/>
                                      </p:to>
                                    </p:set>
                                    <p:animEffect transition="in" filter="dissolve">
                                      <p:cBhvr additive="repl">
                                        <p:cTn id="22" dur="500"/>
                                        <p:tgtEl>
                                          <p:spTgt spid="10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fill="hold" nodeType="clickEffect">
                                  <p:stCondLst>
                                    <p:cond delay="0"/>
                                  </p:stCondLst>
                                  <p:childTnLst>
                                    <p:set>
                                      <p:cBhvr>
                                        <p:cTn id="26" dur="1" fill="hold">
                                          <p:stCondLst>
                                            <p:cond delay="0"/>
                                          </p:stCondLst>
                                        </p:cTn>
                                        <p:tgtEl>
                                          <p:spTgt spid="105">
                                            <p:txEl>
                                              <p:pRg st="5" end="5"/>
                                            </p:txEl>
                                          </p:spTgt>
                                        </p:tgtEl>
                                        <p:attrNameLst>
                                          <p:attrName>style.visibility</p:attrName>
                                        </p:attrNameLst>
                                      </p:cBhvr>
                                      <p:to>
                                        <p:strVal val="visible"/>
                                      </p:to>
                                    </p:set>
                                    <p:animEffect transition="in" filter="dissolve">
                                      <p:cBhvr additive="repl">
                                        <p:cTn id="27" dur="500"/>
                                        <p:tgtEl>
                                          <p:spTgt spid="10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 name="CustomShape 1"/>
          <p:cNvSpPr/>
          <p:nvPr/>
        </p:nvSpPr>
        <p:spPr>
          <a:xfrm>
            <a:off x="0" y="0"/>
            <a:ext cx="9143640" cy="6857640"/>
          </a:xfrm>
          <a:prstGeom prst="rect">
            <a:avLst/>
          </a:prstGeom>
          <a:gradFill rotWithShape="0">
            <a:gsLst>
              <a:gs pos="0">
                <a:srgbClr val="0C5595"/>
              </a:gs>
              <a:gs pos="100000">
                <a:srgbClr val="0E2E55"/>
              </a:gs>
            </a:gsLst>
            <a:lin ang="5400000"/>
          </a:gradFill>
          <a:ln w="9360">
            <a:solidFill>
              <a:srgbClr val="4A7EBB"/>
            </a:solidFill>
            <a:miter/>
          </a:ln>
          <a:effectLst>
            <a:outerShdw dist="23040" dir="5400000" algn="ctr" rotWithShape="0">
              <a:srgbClr val="808080">
                <a:alpha val="36000"/>
              </a:srgbClr>
            </a:outerShdw>
          </a:effectLst>
        </p:spPr>
        <p:style>
          <a:lnRef idx="0">
            <a:scrgbClr r="0" g="0" b="0"/>
          </a:lnRef>
          <a:fillRef idx="0">
            <a:scrgbClr r="0" g="0" b="0"/>
          </a:fillRef>
          <a:effectRef idx="0">
            <a:scrgbClr r="0" g="0" b="0"/>
          </a:effectRef>
          <a:fontRef idx="minor"/>
        </p:style>
      </p:sp>
      <p:pic>
        <p:nvPicPr>
          <p:cNvPr id="107" name="Picture 2"/>
          <p:cNvPicPr/>
          <p:nvPr/>
        </p:nvPicPr>
        <p:blipFill>
          <a:blip r:embed="rId2"/>
          <a:stretch/>
        </p:blipFill>
        <p:spPr>
          <a:xfrm>
            <a:off x="1258920" y="184320"/>
            <a:ext cx="6625800" cy="1933200"/>
          </a:xfrm>
          <a:prstGeom prst="rect">
            <a:avLst/>
          </a:prstGeom>
          <a:ln>
            <a:noFill/>
          </a:ln>
        </p:spPr>
      </p:pic>
      <p:pic>
        <p:nvPicPr>
          <p:cNvPr id="108" name="Picture 3"/>
          <p:cNvPicPr/>
          <p:nvPr/>
        </p:nvPicPr>
        <p:blipFill>
          <a:blip r:embed="rId3"/>
          <a:stretch/>
        </p:blipFill>
        <p:spPr>
          <a:xfrm>
            <a:off x="682560" y="1220760"/>
            <a:ext cx="7778520" cy="5036760"/>
          </a:xfrm>
          <a:prstGeom prst="rect">
            <a:avLst/>
          </a:prstGeom>
          <a:ln>
            <a:noFill/>
          </a:ln>
        </p:spPr>
      </p:pic>
      <p:sp>
        <p:nvSpPr>
          <p:cNvPr id="109" name="CustomShape 2"/>
          <p:cNvSpPr/>
          <p:nvPr/>
        </p:nvSpPr>
        <p:spPr>
          <a:xfrm>
            <a:off x="331920" y="2181240"/>
            <a:ext cx="8588160" cy="1195200"/>
          </a:xfrm>
          <a:prstGeom prst="rect">
            <a:avLst/>
          </a:prstGeom>
          <a:noFill/>
          <a:ln>
            <a:noFill/>
          </a:ln>
        </p:spPr>
        <p:style>
          <a:lnRef idx="0">
            <a:scrgbClr r="0" g="0" b="0"/>
          </a:lnRef>
          <a:fillRef idx="0">
            <a:scrgbClr r="0" g="0" b="0"/>
          </a:fillRef>
          <a:effectRef idx="0">
            <a:scrgbClr r="0" g="0" b="0"/>
          </a:effectRef>
          <a:fontRef idx="minor"/>
        </p:style>
        <p:txBody>
          <a:bodyPr lIns="90000" tIns="46800" rIns="90000" bIns="46800"/>
          <a:lstStyle/>
          <a:p>
            <a:pPr algn="ctr">
              <a:lnSpc>
                <a:spcPct val="100000"/>
              </a:lnSpc>
            </a:pPr>
            <a:r>
              <a:rPr lang="en-GB" sz="4000" b="0" strike="noStrike" spc="-1" baseline="30000">
                <a:solidFill>
                  <a:srgbClr val="FFFFFF"/>
                </a:solidFill>
                <a:latin typeface="Calibri"/>
                <a:ea typeface="ヒラギノ角ゴ Pro W3"/>
              </a:rPr>
              <a:t>A free online slide library for HIV, TB, Hepatitis and Nursing</a:t>
            </a:r>
            <a:endParaRPr lang="en-GB" sz="4000" b="0" strike="noStrike" spc="-1">
              <a:latin typeface="Arial"/>
            </a:endParaRPr>
          </a:p>
          <a:p>
            <a:pPr algn="ctr">
              <a:lnSpc>
                <a:spcPct val="100000"/>
              </a:lnSpc>
            </a:pPr>
            <a:r>
              <a:rPr lang="en-GB" sz="4000" b="0" strike="noStrike" spc="-1" baseline="30000">
                <a:solidFill>
                  <a:srgbClr val="FFFFFF"/>
                </a:solidFill>
                <a:latin typeface="Calibri"/>
                <a:ea typeface="ヒラギノ角ゴ Pro W3"/>
              </a:rPr>
              <a:t>Now over 14,000 slides sets</a:t>
            </a:r>
            <a:endParaRPr lang="en-GB" sz="4000" b="0" strike="noStrike" spc="-1">
              <a:latin typeface="Arial"/>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616</TotalTime>
  <Words>612</Words>
  <Application>Microsoft Office PowerPoint</Application>
  <PresentationFormat>On-screen Show (4:3)</PresentationFormat>
  <Paragraphs>74</Paragraphs>
  <Slides>18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Symbol</vt:lpstr>
      <vt:lpstr>Times New Roman</vt:lpstr>
      <vt:lpstr>Wingdings</vt:lpstr>
      <vt:lpstr>Office Theme</vt:lpstr>
      <vt:lpstr>PowerPoint Presentation</vt:lpstr>
      <vt:lpstr>We are back in Izmir!</vt:lpstr>
      <vt:lpstr>PowerPoint Presentation</vt:lpstr>
      <vt:lpstr>PowerPoint Presentation</vt:lpstr>
      <vt:lpstr>Bless you Robin</vt:lpstr>
      <vt:lpstr>PowerPoint Presentation</vt:lpstr>
      <vt:lpstr>PowerPoint Presentation</vt:lpstr>
      <vt:lpstr>PowerPoint Presentation</vt:lpstr>
      <vt:lpstr>PowerPoint Presentation</vt:lpstr>
      <vt:lpstr>PowerPoint Presentation</vt:lpstr>
      <vt:lpstr>New JUSTRI guide at www.justri.org available in Turkish later this year</vt:lpstr>
      <vt:lpstr>Time to get going – are you PrePared!</vt:lpstr>
      <vt:lpstr>PowerPoint Presentation</vt:lpstr>
      <vt:lpstr>PowerPoint Presentation</vt:lpstr>
      <vt:lpstr>PowerPoint Presentation</vt:lpstr>
      <vt:lpstr>PowerPoint Presentation</vt:lpstr>
      <vt:lpstr>PowerPoint Presentation</vt:lpstr>
      <vt:lpstr>Now to the experts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Premonition Design</dc:creator>
  <dc:description/>
  <cp:lastModifiedBy>Mike Youle</cp:lastModifiedBy>
  <cp:revision>45</cp:revision>
  <cp:lastPrinted>1601-01-01T00:00:00Z</cp:lastPrinted>
  <dcterms:created xsi:type="dcterms:W3CDTF">2013-11-07T16:16:55Z</dcterms:created>
  <dcterms:modified xsi:type="dcterms:W3CDTF">2022-05-11T12:05:04Z</dcterms:modified>
  <dc:language>en-GB</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16.0016</vt:lpwstr>
  </property>
  <property fmtid="{D5CDD505-2E9C-101B-9397-08002B2CF9AE}" pid="3" name="HiddenSlides">
    <vt:i4>0</vt:i4>
  </property>
  <property fmtid="{D5CDD505-2E9C-101B-9397-08002B2CF9AE}" pid="4" name="HyperlinksChanged">
    <vt:bool>false</vt:bool>
  </property>
  <property fmtid="{D5CDD505-2E9C-101B-9397-08002B2CF9AE}" pid="5" name="LinksUpToDate">
    <vt:bool>false</vt:bool>
  </property>
  <property fmtid="{D5CDD505-2E9C-101B-9397-08002B2CF9AE}" pid="6" name="MMClips">
    <vt:i4>0</vt:i4>
  </property>
  <property fmtid="{D5CDD505-2E9C-101B-9397-08002B2CF9AE}" pid="7" name="Notes">
    <vt:i4>10</vt:i4>
  </property>
  <property fmtid="{D5CDD505-2E9C-101B-9397-08002B2CF9AE}" pid="8" name="PresentationFormat">
    <vt:lpwstr>On-screen Show (4:3)</vt:lpwstr>
  </property>
  <property fmtid="{D5CDD505-2E9C-101B-9397-08002B2CF9AE}" pid="9" name="ScaleCrop">
    <vt:bool>false</vt:bool>
  </property>
  <property fmtid="{D5CDD505-2E9C-101B-9397-08002B2CF9AE}" pid="10" name="ShareDoc">
    <vt:bool>false</vt:bool>
  </property>
  <property fmtid="{D5CDD505-2E9C-101B-9397-08002B2CF9AE}" pid="11" name="Slides">
    <vt:i4>13</vt:i4>
  </property>
</Properties>
</file>