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38" r:id="rId2"/>
    <p:sldId id="303" r:id="rId3"/>
    <p:sldId id="311" r:id="rId4"/>
    <p:sldId id="258" r:id="rId5"/>
    <p:sldId id="340" r:id="rId6"/>
    <p:sldId id="341" r:id="rId7"/>
    <p:sldId id="342" r:id="rId8"/>
    <p:sldId id="262" r:id="rId9"/>
    <p:sldId id="313" r:id="rId10"/>
    <p:sldId id="344" r:id="rId11"/>
    <p:sldId id="345" r:id="rId12"/>
    <p:sldId id="257" r:id="rId13"/>
    <p:sldId id="294" r:id="rId14"/>
    <p:sldId id="347" r:id="rId15"/>
    <p:sldId id="296" r:id="rId16"/>
    <p:sldId id="312" r:id="rId17"/>
    <p:sldId id="297" r:id="rId18"/>
    <p:sldId id="314" r:id="rId19"/>
    <p:sldId id="259" r:id="rId20"/>
    <p:sldId id="346" r:id="rId21"/>
    <p:sldId id="350" r:id="rId22"/>
    <p:sldId id="348" r:id="rId23"/>
    <p:sldId id="34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B0884-1661-499D-BD57-BFD1E8158971}" v="26" dt="2022-11-12T12:41:32.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54" autoAdjust="0"/>
    <p:restoredTop sz="94660"/>
  </p:normalViewPr>
  <p:slideViewPr>
    <p:cSldViewPr snapToGrid="0">
      <p:cViewPr varScale="1">
        <p:scale>
          <a:sx n="54" d="100"/>
          <a:sy n="54" d="100"/>
        </p:scale>
        <p:origin x="102" y="1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ba Kowalski" userId="e9be9a47dcebad49" providerId="LiveId" clId="{0F8B0884-1661-499D-BD57-BFD1E8158971}"/>
    <pc:docChg chg="modSld">
      <pc:chgData name="Kuba Kowalski" userId="e9be9a47dcebad49" providerId="LiveId" clId="{0F8B0884-1661-499D-BD57-BFD1E8158971}" dt="2022-11-12T12:43:43.506" v="47" actId="1076"/>
      <pc:docMkLst>
        <pc:docMk/>
      </pc:docMkLst>
      <pc:sldChg chg="modSp mod">
        <pc:chgData name="Kuba Kowalski" userId="e9be9a47dcebad49" providerId="LiveId" clId="{0F8B0884-1661-499D-BD57-BFD1E8158971}" dt="2022-11-12T12:43:43.506" v="47" actId="1076"/>
        <pc:sldMkLst>
          <pc:docMk/>
          <pc:sldMk cId="2549864603" sldId="259"/>
        </pc:sldMkLst>
        <pc:spChg chg="mod">
          <ac:chgData name="Kuba Kowalski" userId="e9be9a47dcebad49" providerId="LiveId" clId="{0F8B0884-1661-499D-BD57-BFD1E8158971}" dt="2022-11-12T12:43:43.506" v="47" actId="1076"/>
          <ac:spMkLst>
            <pc:docMk/>
            <pc:sldMk cId="2549864603" sldId="259"/>
            <ac:spMk id="3" creationId="{115431A3-5C70-C8D1-4B5C-4B442F5E79FD}"/>
          </ac:spMkLst>
        </pc:spChg>
      </pc:sldChg>
      <pc:sldChg chg="modSp mod">
        <pc:chgData name="Kuba Kowalski" userId="e9be9a47dcebad49" providerId="LiveId" clId="{0F8B0884-1661-499D-BD57-BFD1E8158971}" dt="2022-11-12T12:43:17.214" v="46" actId="20577"/>
        <pc:sldMkLst>
          <pc:docMk/>
          <pc:sldMk cId="3467962284" sldId="297"/>
        </pc:sldMkLst>
        <pc:spChg chg="mod">
          <ac:chgData name="Kuba Kowalski" userId="e9be9a47dcebad49" providerId="LiveId" clId="{0F8B0884-1661-499D-BD57-BFD1E8158971}" dt="2022-11-12T12:43:17.214" v="46" actId="20577"/>
          <ac:spMkLst>
            <pc:docMk/>
            <pc:sldMk cId="3467962284" sldId="297"/>
            <ac:spMk id="3" creationId="{78FD8563-2B56-4463-8B01-56869CA7DF73}"/>
          </ac:spMkLst>
        </pc:spChg>
      </pc:sldChg>
      <pc:sldChg chg="modSp mod">
        <pc:chgData name="Kuba Kowalski" userId="e9be9a47dcebad49" providerId="LiveId" clId="{0F8B0884-1661-499D-BD57-BFD1E8158971}" dt="2022-11-12T12:38:01.698" v="1" actId="20577"/>
        <pc:sldMkLst>
          <pc:docMk/>
          <pc:sldMk cId="0" sldId="338"/>
        </pc:sldMkLst>
        <pc:spChg chg="mod">
          <ac:chgData name="Kuba Kowalski" userId="e9be9a47dcebad49" providerId="LiveId" clId="{0F8B0884-1661-499D-BD57-BFD1E8158971}" dt="2022-11-12T12:38:01.698" v="1" actId="20577"/>
          <ac:spMkLst>
            <pc:docMk/>
            <pc:sldMk cId="0" sldId="338"/>
            <ac:spMk id="286722" creationId="{00000000-0000-0000-0000-000000000000}"/>
          </ac:spMkLst>
        </pc:spChg>
      </pc:sldChg>
      <pc:sldChg chg="modSp mod">
        <pc:chgData name="Kuba Kowalski" userId="e9be9a47dcebad49" providerId="LiveId" clId="{0F8B0884-1661-499D-BD57-BFD1E8158971}" dt="2022-11-12T12:38:42.665" v="2" actId="1076"/>
        <pc:sldMkLst>
          <pc:docMk/>
          <pc:sldMk cId="3263739659" sldId="340"/>
        </pc:sldMkLst>
        <pc:spChg chg="mod">
          <ac:chgData name="Kuba Kowalski" userId="e9be9a47dcebad49" providerId="LiveId" clId="{0F8B0884-1661-499D-BD57-BFD1E8158971}" dt="2022-11-12T12:38:42.665" v="2" actId="1076"/>
          <ac:spMkLst>
            <pc:docMk/>
            <pc:sldMk cId="3263739659" sldId="340"/>
            <ac:spMk id="3" creationId="{3C24B385-6D78-F976-72DE-26C5684A9A2F}"/>
          </ac:spMkLst>
        </pc:spChg>
      </pc:sldChg>
      <pc:sldChg chg="modSp">
        <pc:chgData name="Kuba Kowalski" userId="e9be9a47dcebad49" providerId="LiveId" clId="{0F8B0884-1661-499D-BD57-BFD1E8158971}" dt="2022-11-12T12:39:35.689" v="9" actId="20577"/>
        <pc:sldMkLst>
          <pc:docMk/>
          <pc:sldMk cId="1633330493" sldId="342"/>
        </pc:sldMkLst>
        <pc:graphicFrameChg chg="mod">
          <ac:chgData name="Kuba Kowalski" userId="e9be9a47dcebad49" providerId="LiveId" clId="{0F8B0884-1661-499D-BD57-BFD1E8158971}" dt="2022-11-12T12:39:35.689" v="9" actId="20577"/>
          <ac:graphicFrameMkLst>
            <pc:docMk/>
            <pc:sldMk cId="1633330493" sldId="342"/>
            <ac:graphicFrameMk id="7" creationId="{2BD5132A-9BB2-E312-FB6E-3A1F088C434B}"/>
          </ac:graphicFrameMkLst>
        </pc:graphicFrameChg>
      </pc:sldChg>
      <pc:sldChg chg="modSp">
        <pc:chgData name="Kuba Kowalski" userId="e9be9a47dcebad49" providerId="LiveId" clId="{0F8B0884-1661-499D-BD57-BFD1E8158971}" dt="2022-11-12T12:41:32.898" v="28" actId="20577"/>
        <pc:sldMkLst>
          <pc:docMk/>
          <pc:sldMk cId="664450897" sldId="347"/>
        </pc:sldMkLst>
        <pc:spChg chg="mod">
          <ac:chgData name="Kuba Kowalski" userId="e9be9a47dcebad49" providerId="LiveId" clId="{0F8B0884-1661-499D-BD57-BFD1E8158971}" dt="2022-11-12T12:41:32.898" v="28" actId="20577"/>
          <ac:spMkLst>
            <pc:docMk/>
            <pc:sldMk cId="664450897" sldId="347"/>
            <ac:spMk id="2" creationId="{F8ED62E2-ED15-47E3-A974-DF63A944165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D062DD-C20A-400B-B413-1376E865622B}"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6845A5F0-32E6-46FA-9716-9B23B7CBC0EA}">
      <dgm:prSet/>
      <dgm:spPr/>
      <dgm:t>
        <a:bodyPr/>
        <a:lstStyle/>
        <a:p>
          <a:r>
            <a:rPr lang="en-GB" dirty="0" err="1"/>
            <a:t>Brak</a:t>
          </a:r>
          <a:r>
            <a:rPr lang="en-GB" dirty="0"/>
            <a:t> </a:t>
          </a:r>
          <a:r>
            <a:rPr lang="en-GB" dirty="0" err="1"/>
            <a:t>leczenia</a:t>
          </a:r>
          <a:r>
            <a:rPr lang="en-GB" dirty="0"/>
            <a:t> </a:t>
          </a:r>
          <a:r>
            <a:rPr lang="en-GB" dirty="0" err="1"/>
            <a:t>samego</a:t>
          </a:r>
          <a:r>
            <a:rPr lang="en-GB" dirty="0"/>
            <a:t> HIV</a:t>
          </a:r>
          <a:endParaRPr lang="en-US" dirty="0"/>
        </a:p>
      </dgm:t>
    </dgm:pt>
    <dgm:pt modelId="{C3A6C64F-4E15-4244-A5EF-3FBDAA9FD1E5}" type="parTrans" cxnId="{A2FA2EF5-B3BB-4126-BD2B-F4B05E6011EF}">
      <dgm:prSet/>
      <dgm:spPr/>
      <dgm:t>
        <a:bodyPr/>
        <a:lstStyle/>
        <a:p>
          <a:endParaRPr lang="en-US"/>
        </a:p>
      </dgm:t>
    </dgm:pt>
    <dgm:pt modelId="{87D2CC1A-6423-445D-A874-64FB237386FB}" type="sibTrans" cxnId="{A2FA2EF5-B3BB-4126-BD2B-F4B05E6011EF}">
      <dgm:prSet/>
      <dgm:spPr/>
      <dgm:t>
        <a:bodyPr/>
        <a:lstStyle/>
        <a:p>
          <a:endParaRPr lang="en-US"/>
        </a:p>
      </dgm:t>
    </dgm:pt>
    <dgm:pt modelId="{BAADDDF9-D5E7-4C24-93A9-03687BB72381}">
      <dgm:prSet/>
      <dgm:spPr/>
      <dgm:t>
        <a:bodyPr/>
        <a:lstStyle/>
        <a:p>
          <a:r>
            <a:rPr lang="pl-PL" dirty="0"/>
            <a:t>Leczenie wyłącznie zakażeń oportunistycznych i nowotworów złośliwych oraz wysokie ryzyko zgonu</a:t>
          </a:r>
          <a:endParaRPr lang="en-US" dirty="0"/>
        </a:p>
      </dgm:t>
    </dgm:pt>
    <dgm:pt modelId="{8527D448-AA24-4F8A-BCA6-8435B159E152}" type="parTrans" cxnId="{6CF633D1-EBB4-4936-B088-60C912D15C7E}">
      <dgm:prSet/>
      <dgm:spPr/>
      <dgm:t>
        <a:bodyPr/>
        <a:lstStyle/>
        <a:p>
          <a:endParaRPr lang="en-US"/>
        </a:p>
      </dgm:t>
    </dgm:pt>
    <dgm:pt modelId="{C2A7CC87-EBD2-4FCD-A58F-C87025833132}" type="sibTrans" cxnId="{6CF633D1-EBB4-4936-B088-60C912D15C7E}">
      <dgm:prSet/>
      <dgm:spPr/>
      <dgm:t>
        <a:bodyPr/>
        <a:lstStyle/>
        <a:p>
          <a:endParaRPr lang="en-US"/>
        </a:p>
      </dgm:t>
    </dgm:pt>
    <dgm:pt modelId="{202563C2-5FA6-46C3-9A6D-8BC3F4100A79}">
      <dgm:prSet/>
      <dgm:spPr/>
      <dgm:t>
        <a:bodyPr/>
        <a:lstStyle/>
        <a:p>
          <a:r>
            <a:rPr lang="pl-PL" dirty="0"/>
            <a:t>Od 1984 r. test do badań przesiewowych znanych leków pod kątem ich działania przeciw HIV</a:t>
          </a:r>
          <a:endParaRPr lang="en-US" dirty="0"/>
        </a:p>
      </dgm:t>
    </dgm:pt>
    <dgm:pt modelId="{4190A2F7-F5D1-4134-80E1-54775B51FB0D}" type="parTrans" cxnId="{2CEF0ECE-BE88-4C60-B945-9994DCC5961D}">
      <dgm:prSet/>
      <dgm:spPr/>
      <dgm:t>
        <a:bodyPr/>
        <a:lstStyle/>
        <a:p>
          <a:endParaRPr lang="en-US"/>
        </a:p>
      </dgm:t>
    </dgm:pt>
    <dgm:pt modelId="{3E5115B8-BC11-4DDE-A6E0-7A4CDB481231}" type="sibTrans" cxnId="{2CEF0ECE-BE88-4C60-B945-9994DCC5961D}">
      <dgm:prSet/>
      <dgm:spPr/>
      <dgm:t>
        <a:bodyPr/>
        <a:lstStyle/>
        <a:p>
          <a:endParaRPr lang="en-US"/>
        </a:p>
      </dgm:t>
    </dgm:pt>
    <dgm:pt modelId="{FBD91CCD-D994-AB4C-A6EA-C744B3A5F4ED}" type="pres">
      <dgm:prSet presAssocID="{67D062DD-C20A-400B-B413-1376E865622B}" presName="hierChild1" presStyleCnt="0">
        <dgm:presLayoutVars>
          <dgm:chPref val="1"/>
          <dgm:dir/>
          <dgm:animOne val="branch"/>
          <dgm:animLvl val="lvl"/>
          <dgm:resizeHandles/>
        </dgm:presLayoutVars>
      </dgm:prSet>
      <dgm:spPr/>
    </dgm:pt>
    <dgm:pt modelId="{C77705AF-E366-FC40-BED9-C5DFC01CECBA}" type="pres">
      <dgm:prSet presAssocID="{6845A5F0-32E6-46FA-9716-9B23B7CBC0EA}" presName="hierRoot1" presStyleCnt="0"/>
      <dgm:spPr/>
    </dgm:pt>
    <dgm:pt modelId="{72C4BF30-5B30-BC46-8A91-0C3BEA265949}" type="pres">
      <dgm:prSet presAssocID="{6845A5F0-32E6-46FA-9716-9B23B7CBC0EA}" presName="composite" presStyleCnt="0"/>
      <dgm:spPr/>
    </dgm:pt>
    <dgm:pt modelId="{53377413-E3C0-8E45-9E35-3E22B6F0EEE5}" type="pres">
      <dgm:prSet presAssocID="{6845A5F0-32E6-46FA-9716-9B23B7CBC0EA}" presName="background" presStyleLbl="node0" presStyleIdx="0" presStyleCnt="3"/>
      <dgm:spPr/>
    </dgm:pt>
    <dgm:pt modelId="{2E880E51-6963-094D-997C-2DAF55860692}" type="pres">
      <dgm:prSet presAssocID="{6845A5F0-32E6-46FA-9716-9B23B7CBC0EA}" presName="text" presStyleLbl="fgAcc0" presStyleIdx="0" presStyleCnt="3">
        <dgm:presLayoutVars>
          <dgm:chPref val="3"/>
        </dgm:presLayoutVars>
      </dgm:prSet>
      <dgm:spPr/>
    </dgm:pt>
    <dgm:pt modelId="{279481B9-DF1E-6B4F-ABB3-94B2C54DC5F6}" type="pres">
      <dgm:prSet presAssocID="{6845A5F0-32E6-46FA-9716-9B23B7CBC0EA}" presName="hierChild2" presStyleCnt="0"/>
      <dgm:spPr/>
    </dgm:pt>
    <dgm:pt modelId="{6E36031F-0DF3-9F4B-BBB3-B24958187E2B}" type="pres">
      <dgm:prSet presAssocID="{BAADDDF9-D5E7-4C24-93A9-03687BB72381}" presName="hierRoot1" presStyleCnt="0"/>
      <dgm:spPr/>
    </dgm:pt>
    <dgm:pt modelId="{D5F44B1B-221D-FB48-9552-7CBDEC2A2BC5}" type="pres">
      <dgm:prSet presAssocID="{BAADDDF9-D5E7-4C24-93A9-03687BB72381}" presName="composite" presStyleCnt="0"/>
      <dgm:spPr/>
    </dgm:pt>
    <dgm:pt modelId="{0729AA07-2A44-1942-B837-DE412DCB6F07}" type="pres">
      <dgm:prSet presAssocID="{BAADDDF9-D5E7-4C24-93A9-03687BB72381}" presName="background" presStyleLbl="node0" presStyleIdx="1" presStyleCnt="3"/>
      <dgm:spPr/>
    </dgm:pt>
    <dgm:pt modelId="{0488B5D5-67E0-B74F-9CD6-6905A9B8C445}" type="pres">
      <dgm:prSet presAssocID="{BAADDDF9-D5E7-4C24-93A9-03687BB72381}" presName="text" presStyleLbl="fgAcc0" presStyleIdx="1" presStyleCnt="3">
        <dgm:presLayoutVars>
          <dgm:chPref val="3"/>
        </dgm:presLayoutVars>
      </dgm:prSet>
      <dgm:spPr/>
    </dgm:pt>
    <dgm:pt modelId="{475259BA-0C6D-844E-B24C-7EA95CCD5008}" type="pres">
      <dgm:prSet presAssocID="{BAADDDF9-D5E7-4C24-93A9-03687BB72381}" presName="hierChild2" presStyleCnt="0"/>
      <dgm:spPr/>
    </dgm:pt>
    <dgm:pt modelId="{54B55EAF-6A13-964C-B90C-8EC15D7BF831}" type="pres">
      <dgm:prSet presAssocID="{202563C2-5FA6-46C3-9A6D-8BC3F4100A79}" presName="hierRoot1" presStyleCnt="0"/>
      <dgm:spPr/>
    </dgm:pt>
    <dgm:pt modelId="{B28123F7-888A-5748-9818-8D1CB68DDEE6}" type="pres">
      <dgm:prSet presAssocID="{202563C2-5FA6-46C3-9A6D-8BC3F4100A79}" presName="composite" presStyleCnt="0"/>
      <dgm:spPr/>
    </dgm:pt>
    <dgm:pt modelId="{F1296FBB-31DB-A64E-83D8-B37B3EB7F818}" type="pres">
      <dgm:prSet presAssocID="{202563C2-5FA6-46C3-9A6D-8BC3F4100A79}" presName="background" presStyleLbl="node0" presStyleIdx="2" presStyleCnt="3"/>
      <dgm:spPr/>
    </dgm:pt>
    <dgm:pt modelId="{5274FB69-0938-3846-B4EA-6502A261C19C}" type="pres">
      <dgm:prSet presAssocID="{202563C2-5FA6-46C3-9A6D-8BC3F4100A79}" presName="text" presStyleLbl="fgAcc0" presStyleIdx="2" presStyleCnt="3" custScaleX="110504" custScaleY="128702">
        <dgm:presLayoutVars>
          <dgm:chPref val="3"/>
        </dgm:presLayoutVars>
      </dgm:prSet>
      <dgm:spPr/>
    </dgm:pt>
    <dgm:pt modelId="{FA4A9D6B-D9FE-7941-9B3A-534F1A54EFC8}" type="pres">
      <dgm:prSet presAssocID="{202563C2-5FA6-46C3-9A6D-8BC3F4100A79}" presName="hierChild2" presStyleCnt="0"/>
      <dgm:spPr/>
    </dgm:pt>
  </dgm:ptLst>
  <dgm:cxnLst>
    <dgm:cxn modelId="{92AB5A34-5F31-5B46-A295-FC2BFF4B93BF}" type="presOf" srcId="{BAADDDF9-D5E7-4C24-93A9-03687BB72381}" destId="{0488B5D5-67E0-B74F-9CD6-6905A9B8C445}" srcOrd="0" destOrd="0" presId="urn:microsoft.com/office/officeart/2005/8/layout/hierarchy1"/>
    <dgm:cxn modelId="{9160B573-CCC9-CF4F-958D-CA66AB9FDF26}" type="presOf" srcId="{67D062DD-C20A-400B-B413-1376E865622B}" destId="{FBD91CCD-D994-AB4C-A6EA-C744B3A5F4ED}" srcOrd="0" destOrd="0" presId="urn:microsoft.com/office/officeart/2005/8/layout/hierarchy1"/>
    <dgm:cxn modelId="{A7E49954-FE3F-C441-A28A-3049EE3C0183}" type="presOf" srcId="{6845A5F0-32E6-46FA-9716-9B23B7CBC0EA}" destId="{2E880E51-6963-094D-997C-2DAF55860692}" srcOrd="0" destOrd="0" presId="urn:microsoft.com/office/officeart/2005/8/layout/hierarchy1"/>
    <dgm:cxn modelId="{8A62C78A-783C-8749-BE47-D4AE5E4861D3}" type="presOf" srcId="{202563C2-5FA6-46C3-9A6D-8BC3F4100A79}" destId="{5274FB69-0938-3846-B4EA-6502A261C19C}" srcOrd="0" destOrd="0" presId="urn:microsoft.com/office/officeart/2005/8/layout/hierarchy1"/>
    <dgm:cxn modelId="{2CEF0ECE-BE88-4C60-B945-9994DCC5961D}" srcId="{67D062DD-C20A-400B-B413-1376E865622B}" destId="{202563C2-5FA6-46C3-9A6D-8BC3F4100A79}" srcOrd="2" destOrd="0" parTransId="{4190A2F7-F5D1-4134-80E1-54775B51FB0D}" sibTransId="{3E5115B8-BC11-4DDE-A6E0-7A4CDB481231}"/>
    <dgm:cxn modelId="{6CF633D1-EBB4-4936-B088-60C912D15C7E}" srcId="{67D062DD-C20A-400B-B413-1376E865622B}" destId="{BAADDDF9-D5E7-4C24-93A9-03687BB72381}" srcOrd="1" destOrd="0" parTransId="{8527D448-AA24-4F8A-BCA6-8435B159E152}" sibTransId="{C2A7CC87-EBD2-4FCD-A58F-C87025833132}"/>
    <dgm:cxn modelId="{A2FA2EF5-B3BB-4126-BD2B-F4B05E6011EF}" srcId="{67D062DD-C20A-400B-B413-1376E865622B}" destId="{6845A5F0-32E6-46FA-9716-9B23B7CBC0EA}" srcOrd="0" destOrd="0" parTransId="{C3A6C64F-4E15-4244-A5EF-3FBDAA9FD1E5}" sibTransId="{87D2CC1A-6423-445D-A874-64FB237386FB}"/>
    <dgm:cxn modelId="{372A0CBF-9D6D-644F-B29F-69C3AC10695F}" type="presParOf" srcId="{FBD91CCD-D994-AB4C-A6EA-C744B3A5F4ED}" destId="{C77705AF-E366-FC40-BED9-C5DFC01CECBA}" srcOrd="0" destOrd="0" presId="urn:microsoft.com/office/officeart/2005/8/layout/hierarchy1"/>
    <dgm:cxn modelId="{E717E6B0-5B0E-644E-AE4A-B82517858A07}" type="presParOf" srcId="{C77705AF-E366-FC40-BED9-C5DFC01CECBA}" destId="{72C4BF30-5B30-BC46-8A91-0C3BEA265949}" srcOrd="0" destOrd="0" presId="urn:microsoft.com/office/officeart/2005/8/layout/hierarchy1"/>
    <dgm:cxn modelId="{0FF77E6F-5BEF-6F49-8531-1E8672A6A11D}" type="presParOf" srcId="{72C4BF30-5B30-BC46-8A91-0C3BEA265949}" destId="{53377413-E3C0-8E45-9E35-3E22B6F0EEE5}" srcOrd="0" destOrd="0" presId="urn:microsoft.com/office/officeart/2005/8/layout/hierarchy1"/>
    <dgm:cxn modelId="{18BBDD6B-0246-6C48-8E90-DF0824D7A1C0}" type="presParOf" srcId="{72C4BF30-5B30-BC46-8A91-0C3BEA265949}" destId="{2E880E51-6963-094D-997C-2DAF55860692}" srcOrd="1" destOrd="0" presId="urn:microsoft.com/office/officeart/2005/8/layout/hierarchy1"/>
    <dgm:cxn modelId="{2C67AB26-4A48-CC41-9A70-95C41A6FAA92}" type="presParOf" srcId="{C77705AF-E366-FC40-BED9-C5DFC01CECBA}" destId="{279481B9-DF1E-6B4F-ABB3-94B2C54DC5F6}" srcOrd="1" destOrd="0" presId="urn:microsoft.com/office/officeart/2005/8/layout/hierarchy1"/>
    <dgm:cxn modelId="{36CBF580-4F4E-9142-A41F-2CDB06520353}" type="presParOf" srcId="{FBD91CCD-D994-AB4C-A6EA-C744B3A5F4ED}" destId="{6E36031F-0DF3-9F4B-BBB3-B24958187E2B}" srcOrd="1" destOrd="0" presId="urn:microsoft.com/office/officeart/2005/8/layout/hierarchy1"/>
    <dgm:cxn modelId="{55087449-60FA-4B41-B834-0B095FD6DD65}" type="presParOf" srcId="{6E36031F-0DF3-9F4B-BBB3-B24958187E2B}" destId="{D5F44B1B-221D-FB48-9552-7CBDEC2A2BC5}" srcOrd="0" destOrd="0" presId="urn:microsoft.com/office/officeart/2005/8/layout/hierarchy1"/>
    <dgm:cxn modelId="{44D0C575-0B54-D54B-916B-638005BF60B6}" type="presParOf" srcId="{D5F44B1B-221D-FB48-9552-7CBDEC2A2BC5}" destId="{0729AA07-2A44-1942-B837-DE412DCB6F07}" srcOrd="0" destOrd="0" presId="urn:microsoft.com/office/officeart/2005/8/layout/hierarchy1"/>
    <dgm:cxn modelId="{63AAF643-6C7D-8A44-8ECB-7EEF71E37B7B}" type="presParOf" srcId="{D5F44B1B-221D-FB48-9552-7CBDEC2A2BC5}" destId="{0488B5D5-67E0-B74F-9CD6-6905A9B8C445}" srcOrd="1" destOrd="0" presId="urn:microsoft.com/office/officeart/2005/8/layout/hierarchy1"/>
    <dgm:cxn modelId="{C4A4FA12-AEB7-4143-840B-41669879AFB0}" type="presParOf" srcId="{6E36031F-0DF3-9F4B-BBB3-B24958187E2B}" destId="{475259BA-0C6D-844E-B24C-7EA95CCD5008}" srcOrd="1" destOrd="0" presId="urn:microsoft.com/office/officeart/2005/8/layout/hierarchy1"/>
    <dgm:cxn modelId="{814A38EE-4B40-BE43-B59E-6CB28757A4A3}" type="presParOf" srcId="{FBD91CCD-D994-AB4C-A6EA-C744B3A5F4ED}" destId="{54B55EAF-6A13-964C-B90C-8EC15D7BF831}" srcOrd="2" destOrd="0" presId="urn:microsoft.com/office/officeart/2005/8/layout/hierarchy1"/>
    <dgm:cxn modelId="{5DD41D1C-4BBF-7944-96A8-5FF58211BC7A}" type="presParOf" srcId="{54B55EAF-6A13-964C-B90C-8EC15D7BF831}" destId="{B28123F7-888A-5748-9818-8D1CB68DDEE6}" srcOrd="0" destOrd="0" presId="urn:microsoft.com/office/officeart/2005/8/layout/hierarchy1"/>
    <dgm:cxn modelId="{247DFE09-7341-A942-B8CD-E5C9EC276A0C}" type="presParOf" srcId="{B28123F7-888A-5748-9818-8D1CB68DDEE6}" destId="{F1296FBB-31DB-A64E-83D8-B37B3EB7F818}" srcOrd="0" destOrd="0" presId="urn:microsoft.com/office/officeart/2005/8/layout/hierarchy1"/>
    <dgm:cxn modelId="{BA0CBDEA-25F8-DD4F-865D-1FB51F32D81A}" type="presParOf" srcId="{B28123F7-888A-5748-9818-8D1CB68DDEE6}" destId="{5274FB69-0938-3846-B4EA-6502A261C19C}" srcOrd="1" destOrd="0" presId="urn:microsoft.com/office/officeart/2005/8/layout/hierarchy1"/>
    <dgm:cxn modelId="{CD68EC7C-8253-6449-8666-28F22616BA34}" type="presParOf" srcId="{54B55EAF-6A13-964C-B90C-8EC15D7BF831}" destId="{FA4A9D6B-D9FE-7941-9B3A-534F1A54EFC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3ADBFB-F1B9-434E-805B-72753BB1FA19}" type="doc">
      <dgm:prSet loTypeId="urn:microsoft.com/office/officeart/2017/3/layout/HorizontalPathTimeline" loCatId="process" qsTypeId="urn:microsoft.com/office/officeart/2005/8/quickstyle/simple2" qsCatId="simple" csTypeId="urn:microsoft.com/office/officeart/2005/8/colors/colorful2" csCatId="colorful" phldr="1"/>
      <dgm:spPr/>
      <dgm:t>
        <a:bodyPr/>
        <a:lstStyle/>
        <a:p>
          <a:endParaRPr lang="en-US"/>
        </a:p>
      </dgm:t>
    </dgm:pt>
    <dgm:pt modelId="{B60E17F0-0B39-4439-8F37-D7872D7DDBA1}">
      <dgm:prSet/>
      <dgm:spPr/>
      <dgm:t>
        <a:bodyPr/>
        <a:lstStyle/>
        <a:p>
          <a:pPr>
            <a:defRPr b="1"/>
          </a:pPr>
          <a:r>
            <a:rPr lang="en-US"/>
            <a:t>1991</a:t>
          </a:r>
        </a:p>
      </dgm:t>
    </dgm:pt>
    <dgm:pt modelId="{FB80A6B4-DA4E-4F1D-B29D-7657DDE23575}" type="parTrans" cxnId="{997FD776-A632-4ACF-A9F8-F2171E7308A1}">
      <dgm:prSet/>
      <dgm:spPr/>
      <dgm:t>
        <a:bodyPr/>
        <a:lstStyle/>
        <a:p>
          <a:endParaRPr lang="en-US"/>
        </a:p>
      </dgm:t>
    </dgm:pt>
    <dgm:pt modelId="{A40B09F4-33D0-4E80-97B7-DF31789AE0D4}" type="sibTrans" cxnId="{997FD776-A632-4ACF-A9F8-F2171E7308A1}">
      <dgm:prSet/>
      <dgm:spPr/>
      <dgm:t>
        <a:bodyPr/>
        <a:lstStyle/>
        <a:p>
          <a:endParaRPr lang="en-US"/>
        </a:p>
      </dgm:t>
    </dgm:pt>
    <dgm:pt modelId="{3B3FD4C6-1A0B-434F-B7AD-D510A8609F7E}">
      <dgm:prSet/>
      <dgm:spPr/>
      <dgm:t>
        <a:bodyPr/>
        <a:lstStyle/>
        <a:p>
          <a:r>
            <a:rPr lang="en-US"/>
            <a:t>Didanosine (DDI),</a:t>
          </a:r>
        </a:p>
      </dgm:t>
    </dgm:pt>
    <dgm:pt modelId="{AC144628-433C-47FE-BDEF-37DA58543686}" type="parTrans" cxnId="{517B92DD-62F4-4007-BD67-3E817707EE5D}">
      <dgm:prSet/>
      <dgm:spPr/>
      <dgm:t>
        <a:bodyPr/>
        <a:lstStyle/>
        <a:p>
          <a:endParaRPr lang="en-US"/>
        </a:p>
      </dgm:t>
    </dgm:pt>
    <dgm:pt modelId="{9F42F153-8393-4407-96B4-6081A5ECF0C4}" type="sibTrans" cxnId="{517B92DD-62F4-4007-BD67-3E817707EE5D}">
      <dgm:prSet/>
      <dgm:spPr/>
      <dgm:t>
        <a:bodyPr/>
        <a:lstStyle/>
        <a:p>
          <a:endParaRPr lang="en-US"/>
        </a:p>
      </dgm:t>
    </dgm:pt>
    <dgm:pt modelId="{912A985F-6CD3-4A0D-BF8E-F82E710F8764}">
      <dgm:prSet/>
      <dgm:spPr/>
      <dgm:t>
        <a:bodyPr/>
        <a:lstStyle/>
        <a:p>
          <a:pPr>
            <a:defRPr b="1"/>
          </a:pPr>
          <a:r>
            <a:rPr lang="en-US"/>
            <a:t>1992</a:t>
          </a:r>
        </a:p>
      </dgm:t>
    </dgm:pt>
    <dgm:pt modelId="{851F9B97-0B85-4B1F-BA5B-FB0C24CFAC66}" type="parTrans" cxnId="{F73344D5-9339-48FB-A4B0-8C9116C2422C}">
      <dgm:prSet/>
      <dgm:spPr/>
      <dgm:t>
        <a:bodyPr/>
        <a:lstStyle/>
        <a:p>
          <a:endParaRPr lang="en-US"/>
        </a:p>
      </dgm:t>
    </dgm:pt>
    <dgm:pt modelId="{D2333AE6-CDC7-4294-ABD1-6D69515E07FA}" type="sibTrans" cxnId="{F73344D5-9339-48FB-A4B0-8C9116C2422C}">
      <dgm:prSet/>
      <dgm:spPr/>
      <dgm:t>
        <a:bodyPr/>
        <a:lstStyle/>
        <a:p>
          <a:endParaRPr lang="en-US"/>
        </a:p>
      </dgm:t>
    </dgm:pt>
    <dgm:pt modelId="{182455CE-1311-4E8D-84DC-101844E8301B}">
      <dgm:prSet/>
      <dgm:spPr/>
      <dgm:t>
        <a:bodyPr/>
        <a:lstStyle/>
        <a:p>
          <a:r>
            <a:rPr lang="en-US" dirty="0" err="1"/>
            <a:t>Zalticabine</a:t>
          </a:r>
          <a:r>
            <a:rPr lang="en-US" dirty="0"/>
            <a:t> (DDC),</a:t>
          </a:r>
        </a:p>
      </dgm:t>
    </dgm:pt>
    <dgm:pt modelId="{CEDDA182-1184-4C8B-9597-86D52C7B1DE2}" type="parTrans" cxnId="{0AD0E7B2-8916-4341-9EF4-74A28DA1BEE6}">
      <dgm:prSet/>
      <dgm:spPr/>
      <dgm:t>
        <a:bodyPr/>
        <a:lstStyle/>
        <a:p>
          <a:endParaRPr lang="en-US"/>
        </a:p>
      </dgm:t>
    </dgm:pt>
    <dgm:pt modelId="{C7CD6F44-C714-4947-B1BC-8B5E94DF4497}" type="sibTrans" cxnId="{0AD0E7B2-8916-4341-9EF4-74A28DA1BEE6}">
      <dgm:prSet/>
      <dgm:spPr/>
      <dgm:t>
        <a:bodyPr/>
        <a:lstStyle/>
        <a:p>
          <a:endParaRPr lang="en-US"/>
        </a:p>
      </dgm:t>
    </dgm:pt>
    <dgm:pt modelId="{4B9E993F-5148-4E70-87EC-3ADB0F462561}">
      <dgm:prSet/>
      <dgm:spPr/>
      <dgm:t>
        <a:bodyPr/>
        <a:lstStyle/>
        <a:p>
          <a:pPr>
            <a:defRPr b="1"/>
          </a:pPr>
          <a:r>
            <a:rPr lang="en-US"/>
            <a:t>1994</a:t>
          </a:r>
        </a:p>
      </dgm:t>
    </dgm:pt>
    <dgm:pt modelId="{2B1D99F0-6B1D-4D69-857F-97536485B460}" type="parTrans" cxnId="{83B34703-96C1-4A6A-843B-EF39710B9A70}">
      <dgm:prSet/>
      <dgm:spPr/>
      <dgm:t>
        <a:bodyPr/>
        <a:lstStyle/>
        <a:p>
          <a:endParaRPr lang="en-US"/>
        </a:p>
      </dgm:t>
    </dgm:pt>
    <dgm:pt modelId="{21F82CCA-8A4A-4FAA-AECE-9EDDAE4AF4C7}" type="sibTrans" cxnId="{83B34703-96C1-4A6A-843B-EF39710B9A70}">
      <dgm:prSet/>
      <dgm:spPr/>
      <dgm:t>
        <a:bodyPr/>
        <a:lstStyle/>
        <a:p>
          <a:endParaRPr lang="en-US"/>
        </a:p>
      </dgm:t>
    </dgm:pt>
    <dgm:pt modelId="{E6335658-B0F9-49C1-BFF7-DA1EED67FCFA}">
      <dgm:prSet/>
      <dgm:spPr/>
      <dgm:t>
        <a:bodyPr/>
        <a:lstStyle/>
        <a:p>
          <a:r>
            <a:rPr lang="en-US"/>
            <a:t>Stavudine (d4T)</a:t>
          </a:r>
        </a:p>
      </dgm:t>
    </dgm:pt>
    <dgm:pt modelId="{407188D4-176D-4FE1-BAB7-0C117EA98ECE}" type="parTrans" cxnId="{3AAC23E2-0F2F-4110-A6E7-94A3AE88FDD3}">
      <dgm:prSet/>
      <dgm:spPr/>
      <dgm:t>
        <a:bodyPr/>
        <a:lstStyle/>
        <a:p>
          <a:endParaRPr lang="en-US"/>
        </a:p>
      </dgm:t>
    </dgm:pt>
    <dgm:pt modelId="{4696700D-0A62-4DBA-BE49-3F6D6F175020}" type="sibTrans" cxnId="{3AAC23E2-0F2F-4110-A6E7-94A3AE88FDD3}">
      <dgm:prSet/>
      <dgm:spPr/>
      <dgm:t>
        <a:bodyPr/>
        <a:lstStyle/>
        <a:p>
          <a:endParaRPr lang="en-US"/>
        </a:p>
      </dgm:t>
    </dgm:pt>
    <dgm:pt modelId="{7D748BAF-F2CB-4BA6-A69E-6DDD65C68F90}">
      <dgm:prSet/>
      <dgm:spPr/>
      <dgm:t>
        <a:bodyPr/>
        <a:lstStyle/>
        <a:p>
          <a:pPr>
            <a:defRPr b="1"/>
          </a:pPr>
          <a:r>
            <a:rPr lang="en-US"/>
            <a:t>1994–1995</a:t>
          </a:r>
        </a:p>
      </dgm:t>
    </dgm:pt>
    <dgm:pt modelId="{F898992B-6EC6-4049-98F8-5A36D96BA0B1}" type="parTrans" cxnId="{E373629D-966A-4104-9F34-B3FBAFE7E201}">
      <dgm:prSet/>
      <dgm:spPr/>
      <dgm:t>
        <a:bodyPr/>
        <a:lstStyle/>
        <a:p>
          <a:endParaRPr lang="en-US"/>
        </a:p>
      </dgm:t>
    </dgm:pt>
    <dgm:pt modelId="{D62792F7-5356-44FF-A0AF-81ABAFA51AAE}" type="sibTrans" cxnId="{E373629D-966A-4104-9F34-B3FBAFE7E201}">
      <dgm:prSet/>
      <dgm:spPr/>
      <dgm:t>
        <a:bodyPr/>
        <a:lstStyle/>
        <a:p>
          <a:endParaRPr lang="en-US"/>
        </a:p>
      </dgm:t>
    </dgm:pt>
    <dgm:pt modelId="{71FC7F1F-1DBA-4591-9E52-64DCEE684A11}">
      <dgm:prSet/>
      <dgm:spPr/>
      <dgm:t>
        <a:bodyPr/>
        <a:lstStyle/>
        <a:p>
          <a:r>
            <a:rPr lang="en-US"/>
            <a:t>Delta study (azt vs azt + DDc vs azt + DDI)</a:t>
          </a:r>
        </a:p>
      </dgm:t>
    </dgm:pt>
    <dgm:pt modelId="{4ED13285-08CE-4148-BF1B-D1C8541DB1B0}" type="parTrans" cxnId="{47170B30-341C-4F38-894D-5D19EEB8AAFF}">
      <dgm:prSet/>
      <dgm:spPr/>
      <dgm:t>
        <a:bodyPr/>
        <a:lstStyle/>
        <a:p>
          <a:endParaRPr lang="en-US"/>
        </a:p>
      </dgm:t>
    </dgm:pt>
    <dgm:pt modelId="{E98B1A03-4CD2-4647-ADBE-B2A3422C52F2}" type="sibTrans" cxnId="{47170B30-341C-4F38-894D-5D19EEB8AAFF}">
      <dgm:prSet/>
      <dgm:spPr/>
      <dgm:t>
        <a:bodyPr/>
        <a:lstStyle/>
        <a:p>
          <a:endParaRPr lang="en-US"/>
        </a:p>
      </dgm:t>
    </dgm:pt>
    <dgm:pt modelId="{09FEBEB4-751D-4AAA-B58F-FFA3D29C7040}">
      <dgm:prSet/>
      <dgm:spPr/>
      <dgm:t>
        <a:bodyPr/>
        <a:lstStyle/>
        <a:p>
          <a:pPr>
            <a:defRPr b="1"/>
          </a:pPr>
          <a:r>
            <a:rPr lang="en-US"/>
            <a:t>1995</a:t>
          </a:r>
        </a:p>
      </dgm:t>
    </dgm:pt>
    <dgm:pt modelId="{44356F15-1651-440B-9533-157D2D25A0A4}" type="parTrans" cxnId="{69021445-866A-4316-B2CF-839F74D0AC6F}">
      <dgm:prSet/>
      <dgm:spPr/>
      <dgm:t>
        <a:bodyPr/>
        <a:lstStyle/>
        <a:p>
          <a:endParaRPr lang="en-US"/>
        </a:p>
      </dgm:t>
    </dgm:pt>
    <dgm:pt modelId="{52794A8F-DF58-415A-A9F7-5061F8F62B18}" type="sibTrans" cxnId="{69021445-866A-4316-B2CF-839F74D0AC6F}">
      <dgm:prSet/>
      <dgm:spPr/>
      <dgm:t>
        <a:bodyPr/>
        <a:lstStyle/>
        <a:p>
          <a:endParaRPr lang="en-US"/>
        </a:p>
      </dgm:t>
    </dgm:pt>
    <dgm:pt modelId="{620FED13-7867-4E9E-B848-8B8602735EB9}">
      <dgm:prSet/>
      <dgm:spPr/>
      <dgm:t>
        <a:bodyPr/>
        <a:lstStyle/>
        <a:p>
          <a:r>
            <a:rPr lang="en-US"/>
            <a:t>Lamivudine (3TC), Saquinavir (SQV)</a:t>
          </a:r>
        </a:p>
      </dgm:t>
    </dgm:pt>
    <dgm:pt modelId="{9FEAF291-FC2C-40EA-AFCF-9822759615D7}" type="parTrans" cxnId="{4B43FD04-B471-43C5-BAC6-974219DC89BF}">
      <dgm:prSet/>
      <dgm:spPr/>
      <dgm:t>
        <a:bodyPr/>
        <a:lstStyle/>
        <a:p>
          <a:endParaRPr lang="en-US"/>
        </a:p>
      </dgm:t>
    </dgm:pt>
    <dgm:pt modelId="{039867C3-7352-4FC1-B815-F2829C709806}" type="sibTrans" cxnId="{4B43FD04-B471-43C5-BAC6-974219DC89BF}">
      <dgm:prSet/>
      <dgm:spPr/>
      <dgm:t>
        <a:bodyPr/>
        <a:lstStyle/>
        <a:p>
          <a:endParaRPr lang="en-US"/>
        </a:p>
      </dgm:t>
    </dgm:pt>
    <dgm:pt modelId="{8292B972-2121-43B0-9A8C-BC1D400BBBB7}">
      <dgm:prSet/>
      <dgm:spPr/>
      <dgm:t>
        <a:bodyPr/>
        <a:lstStyle/>
        <a:p>
          <a:pPr>
            <a:defRPr b="1"/>
          </a:pPr>
          <a:r>
            <a:rPr lang="en-US"/>
            <a:t>1995</a:t>
          </a:r>
        </a:p>
      </dgm:t>
    </dgm:pt>
    <dgm:pt modelId="{F843E760-57E7-4163-A0E4-51821F13FBEB}" type="parTrans" cxnId="{09B39390-C693-4089-83D7-B81EBD6B582C}">
      <dgm:prSet/>
      <dgm:spPr/>
      <dgm:t>
        <a:bodyPr/>
        <a:lstStyle/>
        <a:p>
          <a:endParaRPr lang="en-US"/>
        </a:p>
      </dgm:t>
    </dgm:pt>
    <dgm:pt modelId="{23FEBF46-F0A4-4F72-8D69-5198A7672A53}" type="sibTrans" cxnId="{09B39390-C693-4089-83D7-B81EBD6B582C}">
      <dgm:prSet/>
      <dgm:spPr/>
      <dgm:t>
        <a:bodyPr/>
        <a:lstStyle/>
        <a:p>
          <a:endParaRPr lang="en-US"/>
        </a:p>
      </dgm:t>
    </dgm:pt>
    <dgm:pt modelId="{D6DBBB91-ED62-4934-AA85-3A4E4FE796DF}">
      <dgm:prSet/>
      <dgm:spPr/>
      <dgm:t>
        <a:bodyPr/>
        <a:lstStyle/>
        <a:p>
          <a:r>
            <a:rPr lang="pl-PL" dirty="0"/>
            <a:t>pierwsza rekrutacja do badania potrójnej terapii z 2 NRTI i inhibitorem proteazy nowej klasy</a:t>
          </a:r>
          <a:endParaRPr lang="en-US" dirty="0"/>
        </a:p>
      </dgm:t>
    </dgm:pt>
    <dgm:pt modelId="{D69214A5-8051-4890-AD08-F2D111850628}" type="parTrans" cxnId="{00D7170F-1296-4C3E-9A9F-AB6724C249C7}">
      <dgm:prSet/>
      <dgm:spPr/>
      <dgm:t>
        <a:bodyPr/>
        <a:lstStyle/>
        <a:p>
          <a:endParaRPr lang="en-US"/>
        </a:p>
      </dgm:t>
    </dgm:pt>
    <dgm:pt modelId="{611F58EE-82A7-42DC-8A99-95145ACE2155}" type="sibTrans" cxnId="{00D7170F-1296-4C3E-9A9F-AB6724C249C7}">
      <dgm:prSet/>
      <dgm:spPr/>
      <dgm:t>
        <a:bodyPr/>
        <a:lstStyle/>
        <a:p>
          <a:endParaRPr lang="en-US"/>
        </a:p>
      </dgm:t>
    </dgm:pt>
    <dgm:pt modelId="{27F9E749-1629-4C54-A0C1-6B5537858002}">
      <dgm:prSet/>
      <dgm:spPr/>
      <dgm:t>
        <a:bodyPr/>
        <a:lstStyle/>
        <a:p>
          <a:pPr>
            <a:defRPr b="1"/>
          </a:pPr>
          <a:r>
            <a:rPr lang="en-US"/>
            <a:t>1996</a:t>
          </a:r>
        </a:p>
      </dgm:t>
    </dgm:pt>
    <dgm:pt modelId="{3234A390-B7E9-4297-96E2-69B4D7550842}" type="parTrans" cxnId="{3A5BBF73-0509-4848-A50F-F72AB4A08639}">
      <dgm:prSet/>
      <dgm:spPr/>
      <dgm:t>
        <a:bodyPr/>
        <a:lstStyle/>
        <a:p>
          <a:endParaRPr lang="en-US"/>
        </a:p>
      </dgm:t>
    </dgm:pt>
    <dgm:pt modelId="{27C48663-A84C-4A2A-A4A7-5C5A865ABE46}" type="sibTrans" cxnId="{3A5BBF73-0509-4848-A50F-F72AB4A08639}">
      <dgm:prSet/>
      <dgm:spPr/>
      <dgm:t>
        <a:bodyPr/>
        <a:lstStyle/>
        <a:p>
          <a:endParaRPr lang="en-US"/>
        </a:p>
      </dgm:t>
    </dgm:pt>
    <dgm:pt modelId="{0D8FF35E-4BB9-4674-B7A3-D7DC97AA5492}">
      <dgm:prSet/>
      <dgm:spPr/>
      <dgm:t>
        <a:bodyPr/>
        <a:lstStyle/>
        <a:p>
          <a:r>
            <a:rPr lang="en-US" dirty="0"/>
            <a:t>Ritonavir (RTV), Indinavir (IDV), Nevirapine (NVP)</a:t>
          </a:r>
        </a:p>
      </dgm:t>
    </dgm:pt>
    <dgm:pt modelId="{F82C9E47-2F06-4745-A4B3-4C1393103896}" type="parTrans" cxnId="{C4E97187-7E1A-4FD2-8A48-0351040CE722}">
      <dgm:prSet/>
      <dgm:spPr/>
      <dgm:t>
        <a:bodyPr/>
        <a:lstStyle/>
        <a:p>
          <a:endParaRPr lang="en-US"/>
        </a:p>
      </dgm:t>
    </dgm:pt>
    <dgm:pt modelId="{A2DD8787-9261-4572-8351-3BF5BAF722E5}" type="sibTrans" cxnId="{C4E97187-7E1A-4FD2-8A48-0351040CE722}">
      <dgm:prSet/>
      <dgm:spPr/>
      <dgm:t>
        <a:bodyPr/>
        <a:lstStyle/>
        <a:p>
          <a:endParaRPr lang="en-US"/>
        </a:p>
      </dgm:t>
    </dgm:pt>
    <dgm:pt modelId="{7F1ADC9F-C83C-C044-A53D-292C3BFC4047}" type="pres">
      <dgm:prSet presAssocID="{393ADBFB-F1B9-434E-805B-72753BB1FA19}" presName="root" presStyleCnt="0">
        <dgm:presLayoutVars>
          <dgm:chMax/>
          <dgm:chPref/>
          <dgm:animLvl val="lvl"/>
        </dgm:presLayoutVars>
      </dgm:prSet>
      <dgm:spPr/>
    </dgm:pt>
    <dgm:pt modelId="{47075714-A240-8D49-9B22-DD81757D7C9B}" type="pres">
      <dgm:prSet presAssocID="{393ADBFB-F1B9-434E-805B-72753BB1FA19}" presName="divider" presStyleLbl="node1" presStyleIdx="0" presStyleCnt="1"/>
      <dgm:spPr/>
    </dgm:pt>
    <dgm:pt modelId="{6ABADA69-E55C-C749-96BF-0B38D9625B63}" type="pres">
      <dgm:prSet presAssocID="{393ADBFB-F1B9-434E-805B-72753BB1FA19}" presName="nodes" presStyleCnt="0">
        <dgm:presLayoutVars>
          <dgm:chMax/>
          <dgm:chPref/>
          <dgm:animLvl val="lvl"/>
        </dgm:presLayoutVars>
      </dgm:prSet>
      <dgm:spPr/>
    </dgm:pt>
    <dgm:pt modelId="{3D070EE2-3FF0-7147-A1AA-6AE46726C80B}" type="pres">
      <dgm:prSet presAssocID="{B60E17F0-0B39-4439-8F37-D7872D7DDBA1}" presName="composite" presStyleCnt="0"/>
      <dgm:spPr/>
    </dgm:pt>
    <dgm:pt modelId="{852436F9-6BA9-7847-BA8E-9635E7D17F3D}" type="pres">
      <dgm:prSet presAssocID="{B60E17F0-0B39-4439-8F37-D7872D7DDBA1}" presName="L1TextContainer" presStyleLbl="revTx" presStyleIdx="0" presStyleCnt="7">
        <dgm:presLayoutVars>
          <dgm:chMax val="1"/>
          <dgm:chPref val="1"/>
          <dgm:bulletEnabled val="1"/>
        </dgm:presLayoutVars>
      </dgm:prSet>
      <dgm:spPr/>
    </dgm:pt>
    <dgm:pt modelId="{5438FDD9-C15B-A34F-92D9-497BE16DD43E}" type="pres">
      <dgm:prSet presAssocID="{B60E17F0-0B39-4439-8F37-D7872D7DDBA1}" presName="L2TextContainerWrapper" presStyleCnt="0">
        <dgm:presLayoutVars>
          <dgm:chMax val="0"/>
          <dgm:chPref val="0"/>
          <dgm:bulletEnabled val="1"/>
        </dgm:presLayoutVars>
      </dgm:prSet>
      <dgm:spPr/>
    </dgm:pt>
    <dgm:pt modelId="{59E64E56-FC8B-CD4C-98D4-A0CEDCF4F312}" type="pres">
      <dgm:prSet presAssocID="{B60E17F0-0B39-4439-8F37-D7872D7DDBA1}" presName="L2TextContainer" presStyleLbl="bgAccFollowNode1" presStyleIdx="0" presStyleCnt="7"/>
      <dgm:spPr/>
    </dgm:pt>
    <dgm:pt modelId="{27ABE033-E978-CD46-9E4E-B97EE7CB91E6}" type="pres">
      <dgm:prSet presAssocID="{B60E17F0-0B39-4439-8F37-D7872D7DDBA1}" presName="FlexibleEmptyPlaceHolder" presStyleCnt="0"/>
      <dgm:spPr/>
    </dgm:pt>
    <dgm:pt modelId="{A167C3C8-FE8D-1443-8459-0D087DBCB5E0}" type="pres">
      <dgm:prSet presAssocID="{B60E17F0-0B39-4439-8F37-D7872D7DDBA1}" presName="ConnectLine" presStyleLbl="alignNode1" presStyleIdx="0" presStyleCnt="7"/>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2EC8DEDD-8ED8-664B-B452-E4F728E41AAF}" type="pres">
      <dgm:prSet presAssocID="{B60E17F0-0B39-4439-8F37-D7872D7DDBA1}" presName="ConnectorPoint" presStyleLbl="fgAcc1" presStyleIdx="0" presStyleCnt="7"/>
      <dgm:spPr>
        <a:solidFill>
          <a:schemeClr val="lt1">
            <a:alpha val="90000"/>
            <a:hueOff val="0"/>
            <a:satOff val="0"/>
            <a:lumOff val="0"/>
            <a:alphaOff val="0"/>
          </a:schemeClr>
        </a:solidFill>
        <a:ln w="12700" cap="flat" cmpd="sng" algn="ctr">
          <a:noFill/>
          <a:prstDash val="solid"/>
          <a:miter lim="800000"/>
        </a:ln>
        <a:effectLst/>
      </dgm:spPr>
    </dgm:pt>
    <dgm:pt modelId="{C1013EF1-5089-434E-B569-A87475D9DD94}" type="pres">
      <dgm:prSet presAssocID="{B60E17F0-0B39-4439-8F37-D7872D7DDBA1}" presName="EmptyPlaceHolder" presStyleCnt="0"/>
      <dgm:spPr/>
    </dgm:pt>
    <dgm:pt modelId="{C1575FC1-CD7D-164D-BBA3-5A2263A18C0D}" type="pres">
      <dgm:prSet presAssocID="{A40B09F4-33D0-4E80-97B7-DF31789AE0D4}" presName="spaceBetweenRectangles" presStyleCnt="0"/>
      <dgm:spPr/>
    </dgm:pt>
    <dgm:pt modelId="{ED4A7124-BEEB-CA42-AD1E-7EBCCF6D6483}" type="pres">
      <dgm:prSet presAssocID="{912A985F-6CD3-4A0D-BF8E-F82E710F8764}" presName="composite" presStyleCnt="0"/>
      <dgm:spPr/>
    </dgm:pt>
    <dgm:pt modelId="{E2DAE536-4E67-8D44-9549-56122E3B910E}" type="pres">
      <dgm:prSet presAssocID="{912A985F-6CD3-4A0D-BF8E-F82E710F8764}" presName="L1TextContainer" presStyleLbl="revTx" presStyleIdx="1" presStyleCnt="7">
        <dgm:presLayoutVars>
          <dgm:chMax val="1"/>
          <dgm:chPref val="1"/>
          <dgm:bulletEnabled val="1"/>
        </dgm:presLayoutVars>
      </dgm:prSet>
      <dgm:spPr/>
    </dgm:pt>
    <dgm:pt modelId="{905728B0-1D87-514E-B143-47CC38D5047A}" type="pres">
      <dgm:prSet presAssocID="{912A985F-6CD3-4A0D-BF8E-F82E710F8764}" presName="L2TextContainerWrapper" presStyleCnt="0">
        <dgm:presLayoutVars>
          <dgm:chMax val="0"/>
          <dgm:chPref val="0"/>
          <dgm:bulletEnabled val="1"/>
        </dgm:presLayoutVars>
      </dgm:prSet>
      <dgm:spPr/>
    </dgm:pt>
    <dgm:pt modelId="{55DCF234-2350-884C-99C1-7CFE222C54BA}" type="pres">
      <dgm:prSet presAssocID="{912A985F-6CD3-4A0D-BF8E-F82E710F8764}" presName="L2TextContainer" presStyleLbl="bgAccFollowNode1" presStyleIdx="1" presStyleCnt="7"/>
      <dgm:spPr/>
    </dgm:pt>
    <dgm:pt modelId="{4CF44901-677A-0A43-B86C-6AE25EB03DD9}" type="pres">
      <dgm:prSet presAssocID="{912A985F-6CD3-4A0D-BF8E-F82E710F8764}" presName="FlexibleEmptyPlaceHolder" presStyleCnt="0"/>
      <dgm:spPr/>
    </dgm:pt>
    <dgm:pt modelId="{F57A4C82-7B8A-674A-AC01-01D5CBB70184}" type="pres">
      <dgm:prSet presAssocID="{912A985F-6CD3-4A0D-BF8E-F82E710F8764}" presName="ConnectLine" presStyleLbl="alignNode1" presStyleIdx="1" presStyleCnt="7"/>
      <dgm:spPr>
        <a:solidFill>
          <a:schemeClr val="accent2">
            <a:hueOff val="-242561"/>
            <a:satOff val="-13988"/>
            <a:lumOff val="1438"/>
            <a:alphaOff val="0"/>
          </a:schemeClr>
        </a:solidFill>
        <a:ln w="6350" cap="flat" cmpd="sng" algn="ctr">
          <a:solidFill>
            <a:schemeClr val="accent2">
              <a:hueOff val="-242561"/>
              <a:satOff val="-13988"/>
              <a:lumOff val="1438"/>
              <a:alphaOff val="0"/>
            </a:schemeClr>
          </a:solidFill>
          <a:prstDash val="dash"/>
          <a:miter lim="800000"/>
        </a:ln>
        <a:effectLst/>
      </dgm:spPr>
    </dgm:pt>
    <dgm:pt modelId="{01DB3469-1055-F84A-AE24-6FB2BE12D368}" type="pres">
      <dgm:prSet presAssocID="{912A985F-6CD3-4A0D-BF8E-F82E710F8764}" presName="ConnectorPoint"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83DAD06E-D212-4649-A0E3-3DE7A07F7D6F}" type="pres">
      <dgm:prSet presAssocID="{912A985F-6CD3-4A0D-BF8E-F82E710F8764}" presName="EmptyPlaceHolder" presStyleCnt="0"/>
      <dgm:spPr/>
    </dgm:pt>
    <dgm:pt modelId="{07AF66C1-BECE-7446-8E35-7E3D4F88C43C}" type="pres">
      <dgm:prSet presAssocID="{D2333AE6-CDC7-4294-ABD1-6D69515E07FA}" presName="spaceBetweenRectangles" presStyleCnt="0"/>
      <dgm:spPr/>
    </dgm:pt>
    <dgm:pt modelId="{018CBD8A-8D6C-9547-8AEB-53EDB404EE47}" type="pres">
      <dgm:prSet presAssocID="{4B9E993F-5148-4E70-87EC-3ADB0F462561}" presName="composite" presStyleCnt="0"/>
      <dgm:spPr/>
    </dgm:pt>
    <dgm:pt modelId="{9ABE4201-2F54-634B-9B79-BCC0F4EBEE32}" type="pres">
      <dgm:prSet presAssocID="{4B9E993F-5148-4E70-87EC-3ADB0F462561}" presName="L1TextContainer" presStyleLbl="revTx" presStyleIdx="2" presStyleCnt="7">
        <dgm:presLayoutVars>
          <dgm:chMax val="1"/>
          <dgm:chPref val="1"/>
          <dgm:bulletEnabled val="1"/>
        </dgm:presLayoutVars>
      </dgm:prSet>
      <dgm:spPr/>
    </dgm:pt>
    <dgm:pt modelId="{65D3C6E3-E019-FC40-A0DE-727BC17C77C0}" type="pres">
      <dgm:prSet presAssocID="{4B9E993F-5148-4E70-87EC-3ADB0F462561}" presName="L2TextContainerWrapper" presStyleCnt="0">
        <dgm:presLayoutVars>
          <dgm:chMax val="0"/>
          <dgm:chPref val="0"/>
          <dgm:bulletEnabled val="1"/>
        </dgm:presLayoutVars>
      </dgm:prSet>
      <dgm:spPr/>
    </dgm:pt>
    <dgm:pt modelId="{76BB1836-6BA1-6645-8210-4F86E89C46C8}" type="pres">
      <dgm:prSet presAssocID="{4B9E993F-5148-4E70-87EC-3ADB0F462561}" presName="L2TextContainer" presStyleLbl="bgAccFollowNode1" presStyleIdx="2" presStyleCnt="7"/>
      <dgm:spPr/>
    </dgm:pt>
    <dgm:pt modelId="{CB7A1391-5344-6644-90CB-A55B74645C96}" type="pres">
      <dgm:prSet presAssocID="{4B9E993F-5148-4E70-87EC-3ADB0F462561}" presName="FlexibleEmptyPlaceHolder" presStyleCnt="0"/>
      <dgm:spPr/>
    </dgm:pt>
    <dgm:pt modelId="{2E923B72-67A8-D246-A7FA-83EFDE00ED57}" type="pres">
      <dgm:prSet presAssocID="{4B9E993F-5148-4E70-87EC-3ADB0F462561}" presName="ConnectLine" presStyleLbl="alignNode1" presStyleIdx="2" presStyleCnt="7"/>
      <dgm:spPr>
        <a:solidFill>
          <a:schemeClr val="accent2">
            <a:hueOff val="-485121"/>
            <a:satOff val="-27976"/>
            <a:lumOff val="2876"/>
            <a:alphaOff val="0"/>
          </a:schemeClr>
        </a:solidFill>
        <a:ln w="6350" cap="flat" cmpd="sng" algn="ctr">
          <a:solidFill>
            <a:schemeClr val="accent2">
              <a:hueOff val="-485121"/>
              <a:satOff val="-27976"/>
              <a:lumOff val="2876"/>
              <a:alphaOff val="0"/>
            </a:schemeClr>
          </a:solidFill>
          <a:prstDash val="dash"/>
          <a:miter lim="800000"/>
        </a:ln>
        <a:effectLst/>
      </dgm:spPr>
    </dgm:pt>
    <dgm:pt modelId="{01A0D816-2F70-A547-A26E-310EAE7C0E02}" type="pres">
      <dgm:prSet presAssocID="{4B9E993F-5148-4E70-87EC-3ADB0F462561}" presName="ConnectorPoint"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4ACA0B00-E94E-4B4B-BB8C-2E409B115026}" type="pres">
      <dgm:prSet presAssocID="{4B9E993F-5148-4E70-87EC-3ADB0F462561}" presName="EmptyPlaceHolder" presStyleCnt="0"/>
      <dgm:spPr/>
    </dgm:pt>
    <dgm:pt modelId="{AA9EC139-D168-9444-81C1-B23CF4B842EC}" type="pres">
      <dgm:prSet presAssocID="{21F82CCA-8A4A-4FAA-AECE-9EDDAE4AF4C7}" presName="spaceBetweenRectangles" presStyleCnt="0"/>
      <dgm:spPr/>
    </dgm:pt>
    <dgm:pt modelId="{712E621D-D760-1E4E-82ED-C691F8FF80AB}" type="pres">
      <dgm:prSet presAssocID="{7D748BAF-F2CB-4BA6-A69E-6DDD65C68F90}" presName="composite" presStyleCnt="0"/>
      <dgm:spPr/>
    </dgm:pt>
    <dgm:pt modelId="{F8D3B197-1F04-544C-B7EC-EAF9B4371310}" type="pres">
      <dgm:prSet presAssocID="{7D748BAF-F2CB-4BA6-A69E-6DDD65C68F90}" presName="L1TextContainer" presStyleLbl="revTx" presStyleIdx="3" presStyleCnt="7">
        <dgm:presLayoutVars>
          <dgm:chMax val="1"/>
          <dgm:chPref val="1"/>
          <dgm:bulletEnabled val="1"/>
        </dgm:presLayoutVars>
      </dgm:prSet>
      <dgm:spPr/>
    </dgm:pt>
    <dgm:pt modelId="{8B30B329-F7FC-1E46-B12E-C505E772CD5C}" type="pres">
      <dgm:prSet presAssocID="{7D748BAF-F2CB-4BA6-A69E-6DDD65C68F90}" presName="L2TextContainerWrapper" presStyleCnt="0">
        <dgm:presLayoutVars>
          <dgm:chMax val="0"/>
          <dgm:chPref val="0"/>
          <dgm:bulletEnabled val="1"/>
        </dgm:presLayoutVars>
      </dgm:prSet>
      <dgm:spPr/>
    </dgm:pt>
    <dgm:pt modelId="{A3530F7A-E2DB-2245-8BDF-E9D088AC48AE}" type="pres">
      <dgm:prSet presAssocID="{7D748BAF-F2CB-4BA6-A69E-6DDD65C68F90}" presName="L2TextContainer" presStyleLbl="bgAccFollowNode1" presStyleIdx="3" presStyleCnt="7"/>
      <dgm:spPr/>
    </dgm:pt>
    <dgm:pt modelId="{6E5BDA61-A67B-0E4F-8FF9-B318CA7BBEEB}" type="pres">
      <dgm:prSet presAssocID="{7D748BAF-F2CB-4BA6-A69E-6DDD65C68F90}" presName="FlexibleEmptyPlaceHolder" presStyleCnt="0"/>
      <dgm:spPr/>
    </dgm:pt>
    <dgm:pt modelId="{4BCAA134-D869-FE4F-8B7D-AAF0243D6BD5}" type="pres">
      <dgm:prSet presAssocID="{7D748BAF-F2CB-4BA6-A69E-6DDD65C68F90}" presName="ConnectLine" presStyleLbl="alignNode1" presStyleIdx="3" presStyleCnt="7"/>
      <dgm:spPr>
        <a:solidFill>
          <a:schemeClr val="accent2">
            <a:hueOff val="-727682"/>
            <a:satOff val="-41964"/>
            <a:lumOff val="4314"/>
            <a:alphaOff val="0"/>
          </a:schemeClr>
        </a:solidFill>
        <a:ln w="6350" cap="flat" cmpd="sng" algn="ctr">
          <a:solidFill>
            <a:schemeClr val="accent2">
              <a:hueOff val="-727682"/>
              <a:satOff val="-41964"/>
              <a:lumOff val="4314"/>
              <a:alphaOff val="0"/>
            </a:schemeClr>
          </a:solidFill>
          <a:prstDash val="dash"/>
          <a:miter lim="800000"/>
        </a:ln>
        <a:effectLst/>
      </dgm:spPr>
    </dgm:pt>
    <dgm:pt modelId="{4A56E65A-9219-0C4A-9014-12F3985A9B6E}" type="pres">
      <dgm:prSet presAssocID="{7D748BAF-F2CB-4BA6-A69E-6DDD65C68F90}" presName="ConnectorPoint"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584AB6C5-0A1D-B44C-AAB0-78E6AAC1B6A2}" type="pres">
      <dgm:prSet presAssocID="{7D748BAF-F2CB-4BA6-A69E-6DDD65C68F90}" presName="EmptyPlaceHolder" presStyleCnt="0"/>
      <dgm:spPr/>
    </dgm:pt>
    <dgm:pt modelId="{1A0C8508-6887-1B4A-B577-729297B6721F}" type="pres">
      <dgm:prSet presAssocID="{D62792F7-5356-44FF-A0AF-81ABAFA51AAE}" presName="spaceBetweenRectangles" presStyleCnt="0"/>
      <dgm:spPr/>
    </dgm:pt>
    <dgm:pt modelId="{E8D86F0E-CCEC-A14E-BE46-882C0C10ABD8}" type="pres">
      <dgm:prSet presAssocID="{09FEBEB4-751D-4AAA-B58F-FFA3D29C7040}" presName="composite" presStyleCnt="0"/>
      <dgm:spPr/>
    </dgm:pt>
    <dgm:pt modelId="{A17DE012-26B3-294F-8265-93D9B0DAFDBD}" type="pres">
      <dgm:prSet presAssocID="{09FEBEB4-751D-4AAA-B58F-FFA3D29C7040}" presName="L1TextContainer" presStyleLbl="revTx" presStyleIdx="4" presStyleCnt="7">
        <dgm:presLayoutVars>
          <dgm:chMax val="1"/>
          <dgm:chPref val="1"/>
          <dgm:bulletEnabled val="1"/>
        </dgm:presLayoutVars>
      </dgm:prSet>
      <dgm:spPr/>
    </dgm:pt>
    <dgm:pt modelId="{FBEF1154-47B7-A346-AD20-2BB94805E117}" type="pres">
      <dgm:prSet presAssocID="{09FEBEB4-751D-4AAA-B58F-FFA3D29C7040}" presName="L2TextContainerWrapper" presStyleCnt="0">
        <dgm:presLayoutVars>
          <dgm:chMax val="0"/>
          <dgm:chPref val="0"/>
          <dgm:bulletEnabled val="1"/>
        </dgm:presLayoutVars>
      </dgm:prSet>
      <dgm:spPr/>
    </dgm:pt>
    <dgm:pt modelId="{4DB62398-E230-E343-9EAB-CEB0C2CE2BC6}" type="pres">
      <dgm:prSet presAssocID="{09FEBEB4-751D-4AAA-B58F-FFA3D29C7040}" presName="L2TextContainer" presStyleLbl="bgAccFollowNode1" presStyleIdx="4" presStyleCnt="7"/>
      <dgm:spPr/>
    </dgm:pt>
    <dgm:pt modelId="{D374876D-5D24-B940-8F2E-319E5E9FDF97}" type="pres">
      <dgm:prSet presAssocID="{09FEBEB4-751D-4AAA-B58F-FFA3D29C7040}" presName="FlexibleEmptyPlaceHolder" presStyleCnt="0"/>
      <dgm:spPr/>
    </dgm:pt>
    <dgm:pt modelId="{9250E3A2-5FCD-254A-9A74-2C9C344DFE13}" type="pres">
      <dgm:prSet presAssocID="{09FEBEB4-751D-4AAA-B58F-FFA3D29C7040}" presName="ConnectLine" presStyleLbl="alignNode1" presStyleIdx="4" presStyleCnt="7"/>
      <dgm:spPr>
        <a:solidFill>
          <a:schemeClr val="accent2">
            <a:hueOff val="-970242"/>
            <a:satOff val="-55952"/>
            <a:lumOff val="5752"/>
            <a:alphaOff val="0"/>
          </a:schemeClr>
        </a:solidFill>
        <a:ln w="6350" cap="flat" cmpd="sng" algn="ctr">
          <a:solidFill>
            <a:schemeClr val="accent2">
              <a:hueOff val="-970242"/>
              <a:satOff val="-55952"/>
              <a:lumOff val="5752"/>
              <a:alphaOff val="0"/>
            </a:schemeClr>
          </a:solidFill>
          <a:prstDash val="dash"/>
          <a:miter lim="800000"/>
        </a:ln>
        <a:effectLst/>
      </dgm:spPr>
    </dgm:pt>
    <dgm:pt modelId="{BBC2DA1F-3194-D140-B46E-99B12E15C8C7}" type="pres">
      <dgm:prSet presAssocID="{09FEBEB4-751D-4AAA-B58F-FFA3D29C7040}" presName="ConnectorPoint"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EE5E111F-CAAB-0C4E-8A22-072D042997B2}" type="pres">
      <dgm:prSet presAssocID="{09FEBEB4-751D-4AAA-B58F-FFA3D29C7040}" presName="EmptyPlaceHolder" presStyleCnt="0"/>
      <dgm:spPr/>
    </dgm:pt>
    <dgm:pt modelId="{2F4D8E1F-6761-774D-A4BE-004D92AAB955}" type="pres">
      <dgm:prSet presAssocID="{52794A8F-DF58-415A-A9F7-5061F8F62B18}" presName="spaceBetweenRectangles" presStyleCnt="0"/>
      <dgm:spPr/>
    </dgm:pt>
    <dgm:pt modelId="{FA67EA56-2254-0E48-A828-CAF090B0565A}" type="pres">
      <dgm:prSet presAssocID="{8292B972-2121-43B0-9A8C-BC1D400BBBB7}" presName="composite" presStyleCnt="0"/>
      <dgm:spPr/>
    </dgm:pt>
    <dgm:pt modelId="{8CA28CBC-3CD9-B747-BD3D-42E68DA16CFD}" type="pres">
      <dgm:prSet presAssocID="{8292B972-2121-43B0-9A8C-BC1D400BBBB7}" presName="L1TextContainer" presStyleLbl="revTx" presStyleIdx="5" presStyleCnt="7">
        <dgm:presLayoutVars>
          <dgm:chMax val="1"/>
          <dgm:chPref val="1"/>
          <dgm:bulletEnabled val="1"/>
        </dgm:presLayoutVars>
      </dgm:prSet>
      <dgm:spPr/>
    </dgm:pt>
    <dgm:pt modelId="{FD6CA08A-C7EE-F24D-AD59-967DC2171B1C}" type="pres">
      <dgm:prSet presAssocID="{8292B972-2121-43B0-9A8C-BC1D400BBBB7}" presName="L2TextContainerWrapper" presStyleCnt="0">
        <dgm:presLayoutVars>
          <dgm:chMax val="0"/>
          <dgm:chPref val="0"/>
          <dgm:bulletEnabled val="1"/>
        </dgm:presLayoutVars>
      </dgm:prSet>
      <dgm:spPr/>
    </dgm:pt>
    <dgm:pt modelId="{38D1D93B-0B8D-AB42-AE85-822FB87B6CDA}" type="pres">
      <dgm:prSet presAssocID="{8292B972-2121-43B0-9A8C-BC1D400BBBB7}" presName="L2TextContainer" presStyleLbl="bgAccFollowNode1" presStyleIdx="5" presStyleCnt="7"/>
      <dgm:spPr/>
    </dgm:pt>
    <dgm:pt modelId="{275A582F-BF56-CB41-9525-908D6383FECA}" type="pres">
      <dgm:prSet presAssocID="{8292B972-2121-43B0-9A8C-BC1D400BBBB7}" presName="FlexibleEmptyPlaceHolder" presStyleCnt="0"/>
      <dgm:spPr/>
    </dgm:pt>
    <dgm:pt modelId="{DD4FA819-3882-8B41-A9DA-59E12ED7B2E1}" type="pres">
      <dgm:prSet presAssocID="{8292B972-2121-43B0-9A8C-BC1D400BBBB7}" presName="ConnectLine" presStyleLbl="alignNode1" presStyleIdx="5" presStyleCnt="7"/>
      <dgm:spPr>
        <a:solidFill>
          <a:schemeClr val="accent2">
            <a:hueOff val="-1212803"/>
            <a:satOff val="-69940"/>
            <a:lumOff val="7190"/>
            <a:alphaOff val="0"/>
          </a:schemeClr>
        </a:solidFill>
        <a:ln w="6350" cap="flat" cmpd="sng" algn="ctr">
          <a:solidFill>
            <a:schemeClr val="accent2">
              <a:hueOff val="-1212803"/>
              <a:satOff val="-69940"/>
              <a:lumOff val="7190"/>
              <a:alphaOff val="0"/>
            </a:schemeClr>
          </a:solidFill>
          <a:prstDash val="dash"/>
          <a:miter lim="800000"/>
        </a:ln>
        <a:effectLst/>
      </dgm:spPr>
    </dgm:pt>
    <dgm:pt modelId="{5CFF394D-B7D5-B94C-B0D4-BC830D59130F}" type="pres">
      <dgm:prSet presAssocID="{8292B972-2121-43B0-9A8C-BC1D400BBBB7}" presName="ConnectorPoint"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6B4410BE-9EC2-424F-8EFF-FF391B71A6C0}" type="pres">
      <dgm:prSet presAssocID="{8292B972-2121-43B0-9A8C-BC1D400BBBB7}" presName="EmptyPlaceHolder" presStyleCnt="0"/>
      <dgm:spPr/>
    </dgm:pt>
    <dgm:pt modelId="{FDDB94FC-C546-C14C-B872-2BEF2AEB8A4A}" type="pres">
      <dgm:prSet presAssocID="{23FEBF46-F0A4-4F72-8D69-5198A7672A53}" presName="spaceBetweenRectangles" presStyleCnt="0"/>
      <dgm:spPr/>
    </dgm:pt>
    <dgm:pt modelId="{27B8EBE7-DB02-D042-B916-2E312AD8C65F}" type="pres">
      <dgm:prSet presAssocID="{27F9E749-1629-4C54-A0C1-6B5537858002}" presName="composite" presStyleCnt="0"/>
      <dgm:spPr/>
    </dgm:pt>
    <dgm:pt modelId="{9C917C36-7FEA-314B-BDAE-04F74FA800BF}" type="pres">
      <dgm:prSet presAssocID="{27F9E749-1629-4C54-A0C1-6B5537858002}" presName="L1TextContainer" presStyleLbl="revTx" presStyleIdx="6" presStyleCnt="7">
        <dgm:presLayoutVars>
          <dgm:chMax val="1"/>
          <dgm:chPref val="1"/>
          <dgm:bulletEnabled val="1"/>
        </dgm:presLayoutVars>
      </dgm:prSet>
      <dgm:spPr/>
    </dgm:pt>
    <dgm:pt modelId="{B518D731-CA55-9946-A124-608220D49E7D}" type="pres">
      <dgm:prSet presAssocID="{27F9E749-1629-4C54-A0C1-6B5537858002}" presName="L2TextContainerWrapper" presStyleCnt="0">
        <dgm:presLayoutVars>
          <dgm:chMax val="0"/>
          <dgm:chPref val="0"/>
          <dgm:bulletEnabled val="1"/>
        </dgm:presLayoutVars>
      </dgm:prSet>
      <dgm:spPr/>
    </dgm:pt>
    <dgm:pt modelId="{10803AB8-C43C-D24F-BE54-B7C43C8C4EAF}" type="pres">
      <dgm:prSet presAssocID="{27F9E749-1629-4C54-A0C1-6B5537858002}" presName="L2TextContainer" presStyleLbl="bgAccFollowNode1" presStyleIdx="6" presStyleCnt="7"/>
      <dgm:spPr/>
    </dgm:pt>
    <dgm:pt modelId="{C89A4597-6477-EA43-A368-634F827DDC84}" type="pres">
      <dgm:prSet presAssocID="{27F9E749-1629-4C54-A0C1-6B5537858002}" presName="FlexibleEmptyPlaceHolder" presStyleCnt="0"/>
      <dgm:spPr/>
    </dgm:pt>
    <dgm:pt modelId="{0D5CAE9C-1A47-C842-8771-4E16258A1C76}" type="pres">
      <dgm:prSet presAssocID="{27F9E749-1629-4C54-A0C1-6B5537858002}" presName="ConnectLine" presStyleLbl="alignNode1" presStyleIdx="6" presStyleCnt="7"/>
      <dgm:spPr>
        <a:solidFill>
          <a:schemeClr val="accent2">
            <a:hueOff val="-1455363"/>
            <a:satOff val="-83928"/>
            <a:lumOff val="8628"/>
            <a:alphaOff val="0"/>
          </a:schemeClr>
        </a:solidFill>
        <a:ln w="6350" cap="flat" cmpd="sng" algn="ctr">
          <a:solidFill>
            <a:schemeClr val="accent2">
              <a:hueOff val="-1455363"/>
              <a:satOff val="-83928"/>
              <a:lumOff val="8628"/>
              <a:alphaOff val="0"/>
            </a:schemeClr>
          </a:solidFill>
          <a:prstDash val="dash"/>
          <a:miter lim="800000"/>
        </a:ln>
        <a:effectLst/>
      </dgm:spPr>
    </dgm:pt>
    <dgm:pt modelId="{856C229A-8FEB-904F-B8DC-133D099097C6}" type="pres">
      <dgm:prSet presAssocID="{27F9E749-1629-4C54-A0C1-6B5537858002}" presName="ConnectorPoint"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E804AC09-CFFD-3B48-BA3C-4C6EEBEB274F}" type="pres">
      <dgm:prSet presAssocID="{27F9E749-1629-4C54-A0C1-6B5537858002}" presName="EmptyPlaceHolder" presStyleCnt="0"/>
      <dgm:spPr/>
    </dgm:pt>
  </dgm:ptLst>
  <dgm:cxnLst>
    <dgm:cxn modelId="{83B34703-96C1-4A6A-843B-EF39710B9A70}" srcId="{393ADBFB-F1B9-434E-805B-72753BB1FA19}" destId="{4B9E993F-5148-4E70-87EC-3ADB0F462561}" srcOrd="2" destOrd="0" parTransId="{2B1D99F0-6B1D-4D69-857F-97536485B460}" sibTransId="{21F82CCA-8A4A-4FAA-AECE-9EDDAE4AF4C7}"/>
    <dgm:cxn modelId="{4B43FD04-B471-43C5-BAC6-974219DC89BF}" srcId="{09FEBEB4-751D-4AAA-B58F-FFA3D29C7040}" destId="{620FED13-7867-4E9E-B848-8B8602735EB9}" srcOrd="0" destOrd="0" parTransId="{9FEAF291-FC2C-40EA-AFCF-9822759615D7}" sibTransId="{039867C3-7352-4FC1-B815-F2829C709806}"/>
    <dgm:cxn modelId="{8209D805-D69E-2249-B3AD-00012E1DEA15}" type="presOf" srcId="{D6DBBB91-ED62-4934-AA85-3A4E4FE796DF}" destId="{38D1D93B-0B8D-AB42-AE85-822FB87B6CDA}" srcOrd="0" destOrd="0" presId="urn:microsoft.com/office/officeart/2017/3/layout/HorizontalPathTimeline"/>
    <dgm:cxn modelId="{00D7170F-1296-4C3E-9A9F-AB6724C249C7}" srcId="{8292B972-2121-43B0-9A8C-BC1D400BBBB7}" destId="{D6DBBB91-ED62-4934-AA85-3A4E4FE796DF}" srcOrd="0" destOrd="0" parTransId="{D69214A5-8051-4890-AD08-F2D111850628}" sibTransId="{611F58EE-82A7-42DC-8A99-95145ACE2155}"/>
    <dgm:cxn modelId="{A9C5A810-CF48-444C-9D66-251D82DDCC02}" type="presOf" srcId="{182455CE-1311-4E8D-84DC-101844E8301B}" destId="{55DCF234-2350-884C-99C1-7CFE222C54BA}" srcOrd="0" destOrd="0" presId="urn:microsoft.com/office/officeart/2017/3/layout/HorizontalPathTimeline"/>
    <dgm:cxn modelId="{980A0113-DBDC-E04A-AB1B-9BE40209CC0F}" type="presOf" srcId="{27F9E749-1629-4C54-A0C1-6B5537858002}" destId="{9C917C36-7FEA-314B-BDAE-04F74FA800BF}" srcOrd="0" destOrd="0" presId="urn:microsoft.com/office/officeart/2017/3/layout/HorizontalPathTimeline"/>
    <dgm:cxn modelId="{8E25961F-CFCC-2C4A-8CE1-1940E223E892}" type="presOf" srcId="{0D8FF35E-4BB9-4674-B7A3-D7DC97AA5492}" destId="{10803AB8-C43C-D24F-BE54-B7C43C8C4EAF}" srcOrd="0" destOrd="0" presId="urn:microsoft.com/office/officeart/2017/3/layout/HorizontalPathTimeline"/>
    <dgm:cxn modelId="{BA82D824-C68E-5E45-84CE-825115BBA73E}" type="presOf" srcId="{393ADBFB-F1B9-434E-805B-72753BB1FA19}" destId="{7F1ADC9F-C83C-C044-A53D-292C3BFC4047}" srcOrd="0" destOrd="0" presId="urn:microsoft.com/office/officeart/2017/3/layout/HorizontalPathTimeline"/>
    <dgm:cxn modelId="{47170B30-341C-4F38-894D-5D19EEB8AAFF}" srcId="{7D748BAF-F2CB-4BA6-A69E-6DDD65C68F90}" destId="{71FC7F1F-1DBA-4591-9E52-64DCEE684A11}" srcOrd="0" destOrd="0" parTransId="{4ED13285-08CE-4148-BF1B-D1C8541DB1B0}" sibTransId="{E98B1A03-4CD2-4647-ADBE-B2A3422C52F2}"/>
    <dgm:cxn modelId="{6672A034-77AD-404B-B046-B5063DED005F}" type="presOf" srcId="{B60E17F0-0B39-4439-8F37-D7872D7DDBA1}" destId="{852436F9-6BA9-7847-BA8E-9635E7D17F3D}" srcOrd="0" destOrd="0" presId="urn:microsoft.com/office/officeart/2017/3/layout/HorizontalPathTimeline"/>
    <dgm:cxn modelId="{DEE50E3A-8359-B742-BDEE-C1ACBF6316FF}" type="presOf" srcId="{71FC7F1F-1DBA-4591-9E52-64DCEE684A11}" destId="{A3530F7A-E2DB-2245-8BDF-E9D088AC48AE}" srcOrd="0" destOrd="0" presId="urn:microsoft.com/office/officeart/2017/3/layout/HorizontalPathTimeline"/>
    <dgm:cxn modelId="{4620DE60-FDCB-AA40-882E-E3E63CCD2B40}" type="presOf" srcId="{912A985F-6CD3-4A0D-BF8E-F82E710F8764}" destId="{E2DAE536-4E67-8D44-9549-56122E3B910E}" srcOrd="0" destOrd="0" presId="urn:microsoft.com/office/officeart/2017/3/layout/HorizontalPathTimeline"/>
    <dgm:cxn modelId="{69021445-866A-4316-B2CF-839F74D0AC6F}" srcId="{393ADBFB-F1B9-434E-805B-72753BB1FA19}" destId="{09FEBEB4-751D-4AAA-B58F-FFA3D29C7040}" srcOrd="4" destOrd="0" parTransId="{44356F15-1651-440B-9533-157D2D25A0A4}" sibTransId="{52794A8F-DF58-415A-A9F7-5061F8F62B18}"/>
    <dgm:cxn modelId="{F930D06F-3CB7-3B4F-BA26-21B3755C6DCC}" type="presOf" srcId="{E6335658-B0F9-49C1-BFF7-DA1EED67FCFA}" destId="{76BB1836-6BA1-6645-8210-4F86E89C46C8}" srcOrd="0" destOrd="0" presId="urn:microsoft.com/office/officeart/2017/3/layout/HorizontalPathTimeline"/>
    <dgm:cxn modelId="{E9C30153-F625-874D-9240-2BD6FEB8FA47}" type="presOf" srcId="{8292B972-2121-43B0-9A8C-BC1D400BBBB7}" destId="{8CA28CBC-3CD9-B747-BD3D-42E68DA16CFD}" srcOrd="0" destOrd="0" presId="urn:microsoft.com/office/officeart/2017/3/layout/HorizontalPathTimeline"/>
    <dgm:cxn modelId="{3A5BBF73-0509-4848-A50F-F72AB4A08639}" srcId="{393ADBFB-F1B9-434E-805B-72753BB1FA19}" destId="{27F9E749-1629-4C54-A0C1-6B5537858002}" srcOrd="6" destOrd="0" parTransId="{3234A390-B7E9-4297-96E2-69B4D7550842}" sibTransId="{27C48663-A84C-4A2A-A4A7-5C5A865ABE46}"/>
    <dgm:cxn modelId="{997FD776-A632-4ACF-A9F8-F2171E7308A1}" srcId="{393ADBFB-F1B9-434E-805B-72753BB1FA19}" destId="{B60E17F0-0B39-4439-8F37-D7872D7DDBA1}" srcOrd="0" destOrd="0" parTransId="{FB80A6B4-DA4E-4F1D-B29D-7657DDE23575}" sibTransId="{A40B09F4-33D0-4E80-97B7-DF31789AE0D4}"/>
    <dgm:cxn modelId="{C4E97187-7E1A-4FD2-8A48-0351040CE722}" srcId="{27F9E749-1629-4C54-A0C1-6B5537858002}" destId="{0D8FF35E-4BB9-4674-B7A3-D7DC97AA5492}" srcOrd="0" destOrd="0" parTransId="{F82C9E47-2F06-4745-A4B3-4C1393103896}" sibTransId="{A2DD8787-9261-4572-8351-3BF5BAF722E5}"/>
    <dgm:cxn modelId="{09B39390-C693-4089-83D7-B81EBD6B582C}" srcId="{393ADBFB-F1B9-434E-805B-72753BB1FA19}" destId="{8292B972-2121-43B0-9A8C-BC1D400BBBB7}" srcOrd="5" destOrd="0" parTransId="{F843E760-57E7-4163-A0E4-51821F13FBEB}" sibTransId="{23FEBF46-F0A4-4F72-8D69-5198A7672A53}"/>
    <dgm:cxn modelId="{E373629D-966A-4104-9F34-B3FBAFE7E201}" srcId="{393ADBFB-F1B9-434E-805B-72753BB1FA19}" destId="{7D748BAF-F2CB-4BA6-A69E-6DDD65C68F90}" srcOrd="3" destOrd="0" parTransId="{F898992B-6EC6-4049-98F8-5A36D96BA0B1}" sibTransId="{D62792F7-5356-44FF-A0AF-81ABAFA51AAE}"/>
    <dgm:cxn modelId="{0AD0E7B2-8916-4341-9EF4-74A28DA1BEE6}" srcId="{912A985F-6CD3-4A0D-BF8E-F82E710F8764}" destId="{182455CE-1311-4E8D-84DC-101844E8301B}" srcOrd="0" destOrd="0" parTransId="{CEDDA182-1184-4C8B-9597-86D52C7B1DE2}" sibTransId="{C7CD6F44-C714-4947-B1BC-8B5E94DF4497}"/>
    <dgm:cxn modelId="{6C8EC2C2-3B75-C542-896E-8CAF68896879}" type="presOf" srcId="{3B3FD4C6-1A0B-434F-B7AD-D510A8609F7E}" destId="{59E64E56-FC8B-CD4C-98D4-A0CEDCF4F312}" srcOrd="0" destOrd="0" presId="urn:microsoft.com/office/officeart/2017/3/layout/HorizontalPathTimeline"/>
    <dgm:cxn modelId="{055387C5-63ED-3145-8C72-30CB8F88BCE0}" type="presOf" srcId="{09FEBEB4-751D-4AAA-B58F-FFA3D29C7040}" destId="{A17DE012-26B3-294F-8265-93D9B0DAFDBD}" srcOrd="0" destOrd="0" presId="urn:microsoft.com/office/officeart/2017/3/layout/HorizontalPathTimeline"/>
    <dgm:cxn modelId="{9CFF86C6-91E4-604B-884D-573C80A5CCC7}" type="presOf" srcId="{620FED13-7867-4E9E-B848-8B8602735EB9}" destId="{4DB62398-E230-E343-9EAB-CEB0C2CE2BC6}" srcOrd="0" destOrd="0" presId="urn:microsoft.com/office/officeart/2017/3/layout/HorizontalPathTimeline"/>
    <dgm:cxn modelId="{68C103CD-E9E9-5246-8414-8C123A11D2E1}" type="presOf" srcId="{4B9E993F-5148-4E70-87EC-3ADB0F462561}" destId="{9ABE4201-2F54-634B-9B79-BCC0F4EBEE32}" srcOrd="0" destOrd="0" presId="urn:microsoft.com/office/officeart/2017/3/layout/HorizontalPathTimeline"/>
    <dgm:cxn modelId="{F73344D5-9339-48FB-A4B0-8C9116C2422C}" srcId="{393ADBFB-F1B9-434E-805B-72753BB1FA19}" destId="{912A985F-6CD3-4A0D-BF8E-F82E710F8764}" srcOrd="1" destOrd="0" parTransId="{851F9B97-0B85-4B1F-BA5B-FB0C24CFAC66}" sibTransId="{D2333AE6-CDC7-4294-ABD1-6D69515E07FA}"/>
    <dgm:cxn modelId="{8F6C68DA-6BF3-DD4E-9534-14B78DFA51AC}" type="presOf" srcId="{7D748BAF-F2CB-4BA6-A69E-6DDD65C68F90}" destId="{F8D3B197-1F04-544C-B7EC-EAF9B4371310}" srcOrd="0" destOrd="0" presId="urn:microsoft.com/office/officeart/2017/3/layout/HorizontalPathTimeline"/>
    <dgm:cxn modelId="{517B92DD-62F4-4007-BD67-3E817707EE5D}" srcId="{B60E17F0-0B39-4439-8F37-D7872D7DDBA1}" destId="{3B3FD4C6-1A0B-434F-B7AD-D510A8609F7E}" srcOrd="0" destOrd="0" parTransId="{AC144628-433C-47FE-BDEF-37DA58543686}" sibTransId="{9F42F153-8393-4407-96B4-6081A5ECF0C4}"/>
    <dgm:cxn modelId="{3AAC23E2-0F2F-4110-A6E7-94A3AE88FDD3}" srcId="{4B9E993F-5148-4E70-87EC-3ADB0F462561}" destId="{E6335658-B0F9-49C1-BFF7-DA1EED67FCFA}" srcOrd="0" destOrd="0" parTransId="{407188D4-176D-4FE1-BAB7-0C117EA98ECE}" sibTransId="{4696700D-0A62-4DBA-BE49-3F6D6F175020}"/>
    <dgm:cxn modelId="{A23E185A-650C-4647-87D4-E965BC72864A}" type="presParOf" srcId="{7F1ADC9F-C83C-C044-A53D-292C3BFC4047}" destId="{47075714-A240-8D49-9B22-DD81757D7C9B}" srcOrd="0" destOrd="0" presId="urn:microsoft.com/office/officeart/2017/3/layout/HorizontalPathTimeline"/>
    <dgm:cxn modelId="{5D0B8B95-D521-1F46-831C-DD61BF624273}" type="presParOf" srcId="{7F1ADC9F-C83C-C044-A53D-292C3BFC4047}" destId="{6ABADA69-E55C-C749-96BF-0B38D9625B63}" srcOrd="1" destOrd="0" presId="urn:microsoft.com/office/officeart/2017/3/layout/HorizontalPathTimeline"/>
    <dgm:cxn modelId="{2933A35F-8601-504F-8835-0CA18725A56C}" type="presParOf" srcId="{6ABADA69-E55C-C749-96BF-0B38D9625B63}" destId="{3D070EE2-3FF0-7147-A1AA-6AE46726C80B}" srcOrd="0" destOrd="0" presId="urn:microsoft.com/office/officeart/2017/3/layout/HorizontalPathTimeline"/>
    <dgm:cxn modelId="{939F96C2-E317-9C4D-9DCC-C5CB1F9B86A9}" type="presParOf" srcId="{3D070EE2-3FF0-7147-A1AA-6AE46726C80B}" destId="{852436F9-6BA9-7847-BA8E-9635E7D17F3D}" srcOrd="0" destOrd="0" presId="urn:microsoft.com/office/officeart/2017/3/layout/HorizontalPathTimeline"/>
    <dgm:cxn modelId="{E945FF27-9FAF-394E-B55E-90CE75D252E5}" type="presParOf" srcId="{3D070EE2-3FF0-7147-A1AA-6AE46726C80B}" destId="{5438FDD9-C15B-A34F-92D9-497BE16DD43E}" srcOrd="1" destOrd="0" presId="urn:microsoft.com/office/officeart/2017/3/layout/HorizontalPathTimeline"/>
    <dgm:cxn modelId="{A0FCA06B-2006-C842-96D5-7F45F57E7589}" type="presParOf" srcId="{5438FDD9-C15B-A34F-92D9-497BE16DD43E}" destId="{59E64E56-FC8B-CD4C-98D4-A0CEDCF4F312}" srcOrd="0" destOrd="0" presId="urn:microsoft.com/office/officeart/2017/3/layout/HorizontalPathTimeline"/>
    <dgm:cxn modelId="{D97D2841-E6CB-304E-95D6-13BB991200CB}" type="presParOf" srcId="{5438FDD9-C15B-A34F-92D9-497BE16DD43E}" destId="{27ABE033-E978-CD46-9E4E-B97EE7CB91E6}" srcOrd="1" destOrd="0" presId="urn:microsoft.com/office/officeart/2017/3/layout/HorizontalPathTimeline"/>
    <dgm:cxn modelId="{6C3BAEEA-897A-634B-A127-941656312029}" type="presParOf" srcId="{3D070EE2-3FF0-7147-A1AA-6AE46726C80B}" destId="{A167C3C8-FE8D-1443-8459-0D087DBCB5E0}" srcOrd="2" destOrd="0" presId="urn:microsoft.com/office/officeart/2017/3/layout/HorizontalPathTimeline"/>
    <dgm:cxn modelId="{994C4BC6-7912-C04E-9AD8-EAB83E8C7BA3}" type="presParOf" srcId="{3D070EE2-3FF0-7147-A1AA-6AE46726C80B}" destId="{2EC8DEDD-8ED8-664B-B452-E4F728E41AAF}" srcOrd="3" destOrd="0" presId="urn:microsoft.com/office/officeart/2017/3/layout/HorizontalPathTimeline"/>
    <dgm:cxn modelId="{C57C12CB-037B-DE4B-8660-2382EFCC3F50}" type="presParOf" srcId="{3D070EE2-3FF0-7147-A1AA-6AE46726C80B}" destId="{C1013EF1-5089-434E-B569-A87475D9DD94}" srcOrd="4" destOrd="0" presId="urn:microsoft.com/office/officeart/2017/3/layout/HorizontalPathTimeline"/>
    <dgm:cxn modelId="{D133E057-A6F7-084D-9B12-77F60C76388C}" type="presParOf" srcId="{6ABADA69-E55C-C749-96BF-0B38D9625B63}" destId="{C1575FC1-CD7D-164D-BBA3-5A2263A18C0D}" srcOrd="1" destOrd="0" presId="urn:microsoft.com/office/officeart/2017/3/layout/HorizontalPathTimeline"/>
    <dgm:cxn modelId="{30A61677-3CF9-9940-8BDC-DB0D775746EA}" type="presParOf" srcId="{6ABADA69-E55C-C749-96BF-0B38D9625B63}" destId="{ED4A7124-BEEB-CA42-AD1E-7EBCCF6D6483}" srcOrd="2" destOrd="0" presId="urn:microsoft.com/office/officeart/2017/3/layout/HorizontalPathTimeline"/>
    <dgm:cxn modelId="{BF539136-CF39-8340-8AC6-C40B6A96B235}" type="presParOf" srcId="{ED4A7124-BEEB-CA42-AD1E-7EBCCF6D6483}" destId="{E2DAE536-4E67-8D44-9549-56122E3B910E}" srcOrd="0" destOrd="0" presId="urn:microsoft.com/office/officeart/2017/3/layout/HorizontalPathTimeline"/>
    <dgm:cxn modelId="{16955319-CE83-3749-B088-6E51CB179B71}" type="presParOf" srcId="{ED4A7124-BEEB-CA42-AD1E-7EBCCF6D6483}" destId="{905728B0-1D87-514E-B143-47CC38D5047A}" srcOrd="1" destOrd="0" presId="urn:microsoft.com/office/officeart/2017/3/layout/HorizontalPathTimeline"/>
    <dgm:cxn modelId="{A296F2BE-208D-074A-9D16-3D656E064319}" type="presParOf" srcId="{905728B0-1D87-514E-B143-47CC38D5047A}" destId="{55DCF234-2350-884C-99C1-7CFE222C54BA}" srcOrd="0" destOrd="0" presId="urn:microsoft.com/office/officeart/2017/3/layout/HorizontalPathTimeline"/>
    <dgm:cxn modelId="{2473B745-002A-0647-A606-AC060CD2ADBB}" type="presParOf" srcId="{905728B0-1D87-514E-B143-47CC38D5047A}" destId="{4CF44901-677A-0A43-B86C-6AE25EB03DD9}" srcOrd="1" destOrd="0" presId="urn:microsoft.com/office/officeart/2017/3/layout/HorizontalPathTimeline"/>
    <dgm:cxn modelId="{61619E6D-940F-4A44-BF93-9686688DC509}" type="presParOf" srcId="{ED4A7124-BEEB-CA42-AD1E-7EBCCF6D6483}" destId="{F57A4C82-7B8A-674A-AC01-01D5CBB70184}" srcOrd="2" destOrd="0" presId="urn:microsoft.com/office/officeart/2017/3/layout/HorizontalPathTimeline"/>
    <dgm:cxn modelId="{61C462DC-06F1-644D-BA4A-5CC1EEEB299C}" type="presParOf" srcId="{ED4A7124-BEEB-CA42-AD1E-7EBCCF6D6483}" destId="{01DB3469-1055-F84A-AE24-6FB2BE12D368}" srcOrd="3" destOrd="0" presId="urn:microsoft.com/office/officeart/2017/3/layout/HorizontalPathTimeline"/>
    <dgm:cxn modelId="{91177385-A935-B140-A1ED-03693E54623A}" type="presParOf" srcId="{ED4A7124-BEEB-CA42-AD1E-7EBCCF6D6483}" destId="{83DAD06E-D212-4649-A0E3-3DE7A07F7D6F}" srcOrd="4" destOrd="0" presId="urn:microsoft.com/office/officeart/2017/3/layout/HorizontalPathTimeline"/>
    <dgm:cxn modelId="{747F4921-5C2C-1148-8E7C-910DEE5FCEB2}" type="presParOf" srcId="{6ABADA69-E55C-C749-96BF-0B38D9625B63}" destId="{07AF66C1-BECE-7446-8E35-7E3D4F88C43C}" srcOrd="3" destOrd="0" presId="urn:microsoft.com/office/officeart/2017/3/layout/HorizontalPathTimeline"/>
    <dgm:cxn modelId="{D6C0F88F-7134-C045-8304-54E8E202F4D5}" type="presParOf" srcId="{6ABADA69-E55C-C749-96BF-0B38D9625B63}" destId="{018CBD8A-8D6C-9547-8AEB-53EDB404EE47}" srcOrd="4" destOrd="0" presId="urn:microsoft.com/office/officeart/2017/3/layout/HorizontalPathTimeline"/>
    <dgm:cxn modelId="{96B7C40F-8408-5C47-84AB-74DCA334E648}" type="presParOf" srcId="{018CBD8A-8D6C-9547-8AEB-53EDB404EE47}" destId="{9ABE4201-2F54-634B-9B79-BCC0F4EBEE32}" srcOrd="0" destOrd="0" presId="urn:microsoft.com/office/officeart/2017/3/layout/HorizontalPathTimeline"/>
    <dgm:cxn modelId="{1090F1E7-C203-384D-B9B8-9E376E7DD1B9}" type="presParOf" srcId="{018CBD8A-8D6C-9547-8AEB-53EDB404EE47}" destId="{65D3C6E3-E019-FC40-A0DE-727BC17C77C0}" srcOrd="1" destOrd="0" presId="urn:microsoft.com/office/officeart/2017/3/layout/HorizontalPathTimeline"/>
    <dgm:cxn modelId="{B8866AFE-4C7C-2B4C-9CE3-556B6D308B83}" type="presParOf" srcId="{65D3C6E3-E019-FC40-A0DE-727BC17C77C0}" destId="{76BB1836-6BA1-6645-8210-4F86E89C46C8}" srcOrd="0" destOrd="0" presId="urn:microsoft.com/office/officeart/2017/3/layout/HorizontalPathTimeline"/>
    <dgm:cxn modelId="{04A021B1-7572-A048-BE1C-7BAA68FD7896}" type="presParOf" srcId="{65D3C6E3-E019-FC40-A0DE-727BC17C77C0}" destId="{CB7A1391-5344-6644-90CB-A55B74645C96}" srcOrd="1" destOrd="0" presId="urn:microsoft.com/office/officeart/2017/3/layout/HorizontalPathTimeline"/>
    <dgm:cxn modelId="{7420DA8C-498B-BB4A-A86A-5D3B7EA0CB96}" type="presParOf" srcId="{018CBD8A-8D6C-9547-8AEB-53EDB404EE47}" destId="{2E923B72-67A8-D246-A7FA-83EFDE00ED57}" srcOrd="2" destOrd="0" presId="urn:microsoft.com/office/officeart/2017/3/layout/HorizontalPathTimeline"/>
    <dgm:cxn modelId="{AA9A9780-2DDF-DA42-8756-034A3972E6FB}" type="presParOf" srcId="{018CBD8A-8D6C-9547-8AEB-53EDB404EE47}" destId="{01A0D816-2F70-A547-A26E-310EAE7C0E02}" srcOrd="3" destOrd="0" presId="urn:microsoft.com/office/officeart/2017/3/layout/HorizontalPathTimeline"/>
    <dgm:cxn modelId="{C04B42BD-1ABE-4F47-AB9A-D8F9B77D83A0}" type="presParOf" srcId="{018CBD8A-8D6C-9547-8AEB-53EDB404EE47}" destId="{4ACA0B00-E94E-4B4B-BB8C-2E409B115026}" srcOrd="4" destOrd="0" presId="urn:microsoft.com/office/officeart/2017/3/layout/HorizontalPathTimeline"/>
    <dgm:cxn modelId="{7A0CD0FB-3838-DD4D-AE8E-487F0E0B061D}" type="presParOf" srcId="{6ABADA69-E55C-C749-96BF-0B38D9625B63}" destId="{AA9EC139-D168-9444-81C1-B23CF4B842EC}" srcOrd="5" destOrd="0" presId="urn:microsoft.com/office/officeart/2017/3/layout/HorizontalPathTimeline"/>
    <dgm:cxn modelId="{93B58531-D13E-7B43-8523-B2D9D0421A67}" type="presParOf" srcId="{6ABADA69-E55C-C749-96BF-0B38D9625B63}" destId="{712E621D-D760-1E4E-82ED-C691F8FF80AB}" srcOrd="6" destOrd="0" presId="urn:microsoft.com/office/officeart/2017/3/layout/HorizontalPathTimeline"/>
    <dgm:cxn modelId="{55836784-8C42-234D-A82E-5487A50F610E}" type="presParOf" srcId="{712E621D-D760-1E4E-82ED-C691F8FF80AB}" destId="{F8D3B197-1F04-544C-B7EC-EAF9B4371310}" srcOrd="0" destOrd="0" presId="urn:microsoft.com/office/officeart/2017/3/layout/HorizontalPathTimeline"/>
    <dgm:cxn modelId="{F8740785-0652-A142-8359-D90C48806CBA}" type="presParOf" srcId="{712E621D-D760-1E4E-82ED-C691F8FF80AB}" destId="{8B30B329-F7FC-1E46-B12E-C505E772CD5C}" srcOrd="1" destOrd="0" presId="urn:microsoft.com/office/officeart/2017/3/layout/HorizontalPathTimeline"/>
    <dgm:cxn modelId="{F34E3E21-433F-6144-8578-3F2CC2406EAE}" type="presParOf" srcId="{8B30B329-F7FC-1E46-B12E-C505E772CD5C}" destId="{A3530F7A-E2DB-2245-8BDF-E9D088AC48AE}" srcOrd="0" destOrd="0" presId="urn:microsoft.com/office/officeart/2017/3/layout/HorizontalPathTimeline"/>
    <dgm:cxn modelId="{A421DAD2-04E8-8D49-9ECD-4704CAE8AF87}" type="presParOf" srcId="{8B30B329-F7FC-1E46-B12E-C505E772CD5C}" destId="{6E5BDA61-A67B-0E4F-8FF9-B318CA7BBEEB}" srcOrd="1" destOrd="0" presId="urn:microsoft.com/office/officeart/2017/3/layout/HorizontalPathTimeline"/>
    <dgm:cxn modelId="{BAC351F6-DCFC-5D40-A609-624C301BA79D}" type="presParOf" srcId="{712E621D-D760-1E4E-82ED-C691F8FF80AB}" destId="{4BCAA134-D869-FE4F-8B7D-AAF0243D6BD5}" srcOrd="2" destOrd="0" presId="urn:microsoft.com/office/officeart/2017/3/layout/HorizontalPathTimeline"/>
    <dgm:cxn modelId="{3F78287E-2929-7540-842A-18EFB52BBB01}" type="presParOf" srcId="{712E621D-D760-1E4E-82ED-C691F8FF80AB}" destId="{4A56E65A-9219-0C4A-9014-12F3985A9B6E}" srcOrd="3" destOrd="0" presId="urn:microsoft.com/office/officeart/2017/3/layout/HorizontalPathTimeline"/>
    <dgm:cxn modelId="{53D77881-86D5-A242-A7EE-8EB7239D725F}" type="presParOf" srcId="{712E621D-D760-1E4E-82ED-C691F8FF80AB}" destId="{584AB6C5-0A1D-B44C-AAB0-78E6AAC1B6A2}" srcOrd="4" destOrd="0" presId="urn:microsoft.com/office/officeart/2017/3/layout/HorizontalPathTimeline"/>
    <dgm:cxn modelId="{BD4B75A7-BB04-9C42-9F12-5D2B719BAFB3}" type="presParOf" srcId="{6ABADA69-E55C-C749-96BF-0B38D9625B63}" destId="{1A0C8508-6887-1B4A-B577-729297B6721F}" srcOrd="7" destOrd="0" presId="urn:microsoft.com/office/officeart/2017/3/layout/HorizontalPathTimeline"/>
    <dgm:cxn modelId="{5DE6A626-66B8-B448-A074-B9CDDB4A5FE9}" type="presParOf" srcId="{6ABADA69-E55C-C749-96BF-0B38D9625B63}" destId="{E8D86F0E-CCEC-A14E-BE46-882C0C10ABD8}" srcOrd="8" destOrd="0" presId="urn:microsoft.com/office/officeart/2017/3/layout/HorizontalPathTimeline"/>
    <dgm:cxn modelId="{250CA8A2-5765-BC44-A2DD-C8D932F7695A}" type="presParOf" srcId="{E8D86F0E-CCEC-A14E-BE46-882C0C10ABD8}" destId="{A17DE012-26B3-294F-8265-93D9B0DAFDBD}" srcOrd="0" destOrd="0" presId="urn:microsoft.com/office/officeart/2017/3/layout/HorizontalPathTimeline"/>
    <dgm:cxn modelId="{BA312EDF-90E5-404A-9796-2B4A2B4EECB6}" type="presParOf" srcId="{E8D86F0E-CCEC-A14E-BE46-882C0C10ABD8}" destId="{FBEF1154-47B7-A346-AD20-2BB94805E117}" srcOrd="1" destOrd="0" presId="urn:microsoft.com/office/officeart/2017/3/layout/HorizontalPathTimeline"/>
    <dgm:cxn modelId="{1884A21D-08E4-8942-8143-9AC186CDAC3E}" type="presParOf" srcId="{FBEF1154-47B7-A346-AD20-2BB94805E117}" destId="{4DB62398-E230-E343-9EAB-CEB0C2CE2BC6}" srcOrd="0" destOrd="0" presId="urn:microsoft.com/office/officeart/2017/3/layout/HorizontalPathTimeline"/>
    <dgm:cxn modelId="{CB577B1D-F3C4-F64E-B609-7A2802759C91}" type="presParOf" srcId="{FBEF1154-47B7-A346-AD20-2BB94805E117}" destId="{D374876D-5D24-B940-8F2E-319E5E9FDF97}" srcOrd="1" destOrd="0" presId="urn:microsoft.com/office/officeart/2017/3/layout/HorizontalPathTimeline"/>
    <dgm:cxn modelId="{6B844CF9-AB80-B541-B6E9-33E36A39F82E}" type="presParOf" srcId="{E8D86F0E-CCEC-A14E-BE46-882C0C10ABD8}" destId="{9250E3A2-5FCD-254A-9A74-2C9C344DFE13}" srcOrd="2" destOrd="0" presId="urn:microsoft.com/office/officeart/2017/3/layout/HorizontalPathTimeline"/>
    <dgm:cxn modelId="{C5BAD608-EFEC-EA44-AF75-0381B63D1C7D}" type="presParOf" srcId="{E8D86F0E-CCEC-A14E-BE46-882C0C10ABD8}" destId="{BBC2DA1F-3194-D140-B46E-99B12E15C8C7}" srcOrd="3" destOrd="0" presId="urn:microsoft.com/office/officeart/2017/3/layout/HorizontalPathTimeline"/>
    <dgm:cxn modelId="{5B2260BB-D637-8244-8A16-FA95EE47E120}" type="presParOf" srcId="{E8D86F0E-CCEC-A14E-BE46-882C0C10ABD8}" destId="{EE5E111F-CAAB-0C4E-8A22-072D042997B2}" srcOrd="4" destOrd="0" presId="urn:microsoft.com/office/officeart/2017/3/layout/HorizontalPathTimeline"/>
    <dgm:cxn modelId="{D4375C36-A1C6-F04C-8898-22A1E25D1C60}" type="presParOf" srcId="{6ABADA69-E55C-C749-96BF-0B38D9625B63}" destId="{2F4D8E1F-6761-774D-A4BE-004D92AAB955}" srcOrd="9" destOrd="0" presId="urn:microsoft.com/office/officeart/2017/3/layout/HorizontalPathTimeline"/>
    <dgm:cxn modelId="{F4946181-F465-1744-BB4B-5F799F2089C2}" type="presParOf" srcId="{6ABADA69-E55C-C749-96BF-0B38D9625B63}" destId="{FA67EA56-2254-0E48-A828-CAF090B0565A}" srcOrd="10" destOrd="0" presId="urn:microsoft.com/office/officeart/2017/3/layout/HorizontalPathTimeline"/>
    <dgm:cxn modelId="{E9BF2040-B762-2048-9144-9C14A7B33F98}" type="presParOf" srcId="{FA67EA56-2254-0E48-A828-CAF090B0565A}" destId="{8CA28CBC-3CD9-B747-BD3D-42E68DA16CFD}" srcOrd="0" destOrd="0" presId="urn:microsoft.com/office/officeart/2017/3/layout/HorizontalPathTimeline"/>
    <dgm:cxn modelId="{437449BC-9318-C746-A565-492E3B9F3468}" type="presParOf" srcId="{FA67EA56-2254-0E48-A828-CAF090B0565A}" destId="{FD6CA08A-C7EE-F24D-AD59-967DC2171B1C}" srcOrd="1" destOrd="0" presId="urn:microsoft.com/office/officeart/2017/3/layout/HorizontalPathTimeline"/>
    <dgm:cxn modelId="{4C83C2A3-90F0-284B-BB8D-151C559923E8}" type="presParOf" srcId="{FD6CA08A-C7EE-F24D-AD59-967DC2171B1C}" destId="{38D1D93B-0B8D-AB42-AE85-822FB87B6CDA}" srcOrd="0" destOrd="0" presId="urn:microsoft.com/office/officeart/2017/3/layout/HorizontalPathTimeline"/>
    <dgm:cxn modelId="{0F88633E-944B-EC43-B5C8-70A882FD8588}" type="presParOf" srcId="{FD6CA08A-C7EE-F24D-AD59-967DC2171B1C}" destId="{275A582F-BF56-CB41-9525-908D6383FECA}" srcOrd="1" destOrd="0" presId="urn:microsoft.com/office/officeart/2017/3/layout/HorizontalPathTimeline"/>
    <dgm:cxn modelId="{4BA18691-47A8-7943-AC56-55F4FE537D3C}" type="presParOf" srcId="{FA67EA56-2254-0E48-A828-CAF090B0565A}" destId="{DD4FA819-3882-8B41-A9DA-59E12ED7B2E1}" srcOrd="2" destOrd="0" presId="urn:microsoft.com/office/officeart/2017/3/layout/HorizontalPathTimeline"/>
    <dgm:cxn modelId="{57E293F5-ABE5-1243-B1AE-B9F88BE54FF0}" type="presParOf" srcId="{FA67EA56-2254-0E48-A828-CAF090B0565A}" destId="{5CFF394D-B7D5-B94C-B0D4-BC830D59130F}" srcOrd="3" destOrd="0" presId="urn:microsoft.com/office/officeart/2017/3/layout/HorizontalPathTimeline"/>
    <dgm:cxn modelId="{A0AF78DC-739B-D14A-B4C8-7FA0751BEC80}" type="presParOf" srcId="{FA67EA56-2254-0E48-A828-CAF090B0565A}" destId="{6B4410BE-9EC2-424F-8EFF-FF391B71A6C0}" srcOrd="4" destOrd="0" presId="urn:microsoft.com/office/officeart/2017/3/layout/HorizontalPathTimeline"/>
    <dgm:cxn modelId="{5774E47F-B649-0648-9AAA-2F56AAEDB0E2}" type="presParOf" srcId="{6ABADA69-E55C-C749-96BF-0B38D9625B63}" destId="{FDDB94FC-C546-C14C-B872-2BEF2AEB8A4A}" srcOrd="11" destOrd="0" presId="urn:microsoft.com/office/officeart/2017/3/layout/HorizontalPathTimeline"/>
    <dgm:cxn modelId="{83CBCCBC-5CF4-A744-9C00-C65EE1334210}" type="presParOf" srcId="{6ABADA69-E55C-C749-96BF-0B38D9625B63}" destId="{27B8EBE7-DB02-D042-B916-2E312AD8C65F}" srcOrd="12" destOrd="0" presId="urn:microsoft.com/office/officeart/2017/3/layout/HorizontalPathTimeline"/>
    <dgm:cxn modelId="{CF116A72-777B-2347-92B3-65E5D73B55D4}" type="presParOf" srcId="{27B8EBE7-DB02-D042-B916-2E312AD8C65F}" destId="{9C917C36-7FEA-314B-BDAE-04F74FA800BF}" srcOrd="0" destOrd="0" presId="urn:microsoft.com/office/officeart/2017/3/layout/HorizontalPathTimeline"/>
    <dgm:cxn modelId="{49F4543A-FF71-7C49-897A-A827864007B9}" type="presParOf" srcId="{27B8EBE7-DB02-D042-B916-2E312AD8C65F}" destId="{B518D731-CA55-9946-A124-608220D49E7D}" srcOrd="1" destOrd="0" presId="urn:microsoft.com/office/officeart/2017/3/layout/HorizontalPathTimeline"/>
    <dgm:cxn modelId="{DC256D53-0731-2F4A-B256-2BE1F9E8F92F}" type="presParOf" srcId="{B518D731-CA55-9946-A124-608220D49E7D}" destId="{10803AB8-C43C-D24F-BE54-B7C43C8C4EAF}" srcOrd="0" destOrd="0" presId="urn:microsoft.com/office/officeart/2017/3/layout/HorizontalPathTimeline"/>
    <dgm:cxn modelId="{48E295E3-DC34-7A4E-85D7-3B58691FEEC5}" type="presParOf" srcId="{B518D731-CA55-9946-A124-608220D49E7D}" destId="{C89A4597-6477-EA43-A368-634F827DDC84}" srcOrd="1" destOrd="0" presId="urn:microsoft.com/office/officeart/2017/3/layout/HorizontalPathTimeline"/>
    <dgm:cxn modelId="{70F38FF2-906B-8446-9413-3B3FBEA981D5}" type="presParOf" srcId="{27B8EBE7-DB02-D042-B916-2E312AD8C65F}" destId="{0D5CAE9C-1A47-C842-8771-4E16258A1C76}" srcOrd="2" destOrd="0" presId="urn:microsoft.com/office/officeart/2017/3/layout/HorizontalPathTimeline"/>
    <dgm:cxn modelId="{EAEB005B-2B74-D347-A03E-1B5A4301760E}" type="presParOf" srcId="{27B8EBE7-DB02-D042-B916-2E312AD8C65F}" destId="{856C229A-8FEB-904F-B8DC-133D099097C6}" srcOrd="3" destOrd="0" presId="urn:microsoft.com/office/officeart/2017/3/layout/HorizontalPathTimeline"/>
    <dgm:cxn modelId="{5BEC65AC-1817-E141-8C08-059B942D0989}" type="presParOf" srcId="{27B8EBE7-DB02-D042-B916-2E312AD8C65F}" destId="{E804AC09-CFFD-3B48-BA3C-4C6EEBEB274F}"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4650C6-1F15-4B94-A82D-D622BFBB9FC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1C8D955-1BFC-4ACA-9339-912410E3E364}">
      <dgm:prSet/>
      <dgm:spPr/>
      <dgm:t>
        <a:bodyPr/>
        <a:lstStyle/>
        <a:p>
          <a:r>
            <a:rPr lang="pl-PL" dirty="0"/>
            <a:t>Wysoce aktywna terapia antyretrowirusowa (HAART)</a:t>
          </a:r>
          <a:endParaRPr lang="en-US" dirty="0"/>
        </a:p>
      </dgm:t>
    </dgm:pt>
    <dgm:pt modelId="{E0C02821-7DF8-4926-BDA9-E0144F9F2F9C}" type="parTrans" cxnId="{DECDFC04-3B3E-4E8B-8B84-75A6588F1EFE}">
      <dgm:prSet/>
      <dgm:spPr/>
      <dgm:t>
        <a:bodyPr/>
        <a:lstStyle/>
        <a:p>
          <a:endParaRPr lang="en-US"/>
        </a:p>
      </dgm:t>
    </dgm:pt>
    <dgm:pt modelId="{FF8CC5B3-16CD-4729-98A5-7235610F2006}" type="sibTrans" cxnId="{DECDFC04-3B3E-4E8B-8B84-75A6588F1EFE}">
      <dgm:prSet/>
      <dgm:spPr/>
      <dgm:t>
        <a:bodyPr/>
        <a:lstStyle/>
        <a:p>
          <a:endParaRPr lang="en-US"/>
        </a:p>
      </dgm:t>
    </dgm:pt>
    <dgm:pt modelId="{E0C63BD9-B3DB-43B2-BC78-3730E9178BE3}">
      <dgm:prSet/>
      <dgm:spPr/>
      <dgm:t>
        <a:bodyPr/>
        <a:lstStyle/>
        <a:p>
          <a:r>
            <a:rPr lang="pl-PL" dirty="0"/>
            <a:t>Stał się nowym standardem opieki po tym, jak badania kliniczne wykazały wysoką skuteczność</a:t>
          </a:r>
          <a:endParaRPr lang="en-US" dirty="0"/>
        </a:p>
      </dgm:t>
    </dgm:pt>
    <dgm:pt modelId="{EAE6A948-383E-44D5-8860-467F096854A7}" type="parTrans" cxnId="{8300A373-3909-4449-8A6C-1F2C1A8435C8}">
      <dgm:prSet/>
      <dgm:spPr/>
      <dgm:t>
        <a:bodyPr/>
        <a:lstStyle/>
        <a:p>
          <a:endParaRPr lang="en-US"/>
        </a:p>
      </dgm:t>
    </dgm:pt>
    <dgm:pt modelId="{AA7BD8EB-E7FF-4343-AE79-EFC4865453E2}" type="sibTrans" cxnId="{8300A373-3909-4449-8A6C-1F2C1A8435C8}">
      <dgm:prSet/>
      <dgm:spPr/>
      <dgm:t>
        <a:bodyPr/>
        <a:lstStyle/>
        <a:p>
          <a:endParaRPr lang="en-US"/>
        </a:p>
      </dgm:t>
    </dgm:pt>
    <dgm:pt modelId="{D3F1DD06-A2C6-4EEF-A8F2-18235CDA0E15}">
      <dgm:prSet/>
      <dgm:spPr/>
      <dgm:t>
        <a:bodyPr/>
        <a:lstStyle/>
        <a:p>
          <a:r>
            <a:rPr lang="pl-PL" dirty="0"/>
            <a:t>Ilość</a:t>
          </a:r>
          <a:r>
            <a:rPr lang="en-GB" dirty="0"/>
            <a:t> </a:t>
          </a:r>
          <a:r>
            <a:rPr lang="en-GB" dirty="0" err="1"/>
            <a:t>zgonów</a:t>
          </a:r>
          <a:r>
            <a:rPr lang="en-GB" dirty="0"/>
            <a:t> </a:t>
          </a:r>
          <a:r>
            <a:rPr lang="en-GB" dirty="0" err="1"/>
            <a:t>gwałtownie</a:t>
          </a:r>
          <a:r>
            <a:rPr lang="en-GB" dirty="0"/>
            <a:t> </a:t>
          </a:r>
          <a:r>
            <a:rPr lang="en-GB" dirty="0" err="1"/>
            <a:t>spadł</a:t>
          </a:r>
          <a:r>
            <a:rPr lang="pl-PL" dirty="0"/>
            <a:t>a</a:t>
          </a:r>
          <a:endParaRPr lang="en-US" dirty="0"/>
        </a:p>
      </dgm:t>
    </dgm:pt>
    <dgm:pt modelId="{E28641F1-BAF1-472A-908E-38915E239DAF}" type="parTrans" cxnId="{B9CCA6B4-16FF-4AC0-990E-7C0F4843541B}">
      <dgm:prSet/>
      <dgm:spPr/>
      <dgm:t>
        <a:bodyPr/>
        <a:lstStyle/>
        <a:p>
          <a:endParaRPr lang="en-US"/>
        </a:p>
      </dgm:t>
    </dgm:pt>
    <dgm:pt modelId="{2B103EFF-5C37-4ED3-B2C4-7F06802C9048}" type="sibTrans" cxnId="{B9CCA6B4-16FF-4AC0-990E-7C0F4843541B}">
      <dgm:prSet/>
      <dgm:spPr/>
      <dgm:t>
        <a:bodyPr/>
        <a:lstStyle/>
        <a:p>
          <a:endParaRPr lang="en-US"/>
        </a:p>
      </dgm:t>
    </dgm:pt>
    <dgm:pt modelId="{B292611A-CEBF-2A4E-A260-600B64E40044}" type="pres">
      <dgm:prSet presAssocID="{E94650C6-1F15-4B94-A82D-D622BFBB9FCF}" presName="linear" presStyleCnt="0">
        <dgm:presLayoutVars>
          <dgm:animLvl val="lvl"/>
          <dgm:resizeHandles val="exact"/>
        </dgm:presLayoutVars>
      </dgm:prSet>
      <dgm:spPr/>
    </dgm:pt>
    <dgm:pt modelId="{1AB1A0B7-A1A2-0A4C-841B-038222B477BC}" type="pres">
      <dgm:prSet presAssocID="{31C8D955-1BFC-4ACA-9339-912410E3E364}" presName="parentText" presStyleLbl="node1" presStyleIdx="0" presStyleCnt="3">
        <dgm:presLayoutVars>
          <dgm:chMax val="0"/>
          <dgm:bulletEnabled val="1"/>
        </dgm:presLayoutVars>
      </dgm:prSet>
      <dgm:spPr/>
    </dgm:pt>
    <dgm:pt modelId="{DEDC6C2E-DB29-EA46-85D7-456EEE21DA42}" type="pres">
      <dgm:prSet presAssocID="{FF8CC5B3-16CD-4729-98A5-7235610F2006}" presName="spacer" presStyleCnt="0"/>
      <dgm:spPr/>
    </dgm:pt>
    <dgm:pt modelId="{96EEAEB0-006B-FB4C-882B-DFC9DCAD6BC5}" type="pres">
      <dgm:prSet presAssocID="{E0C63BD9-B3DB-43B2-BC78-3730E9178BE3}" presName="parentText" presStyleLbl="node1" presStyleIdx="1" presStyleCnt="3">
        <dgm:presLayoutVars>
          <dgm:chMax val="0"/>
          <dgm:bulletEnabled val="1"/>
        </dgm:presLayoutVars>
      </dgm:prSet>
      <dgm:spPr/>
    </dgm:pt>
    <dgm:pt modelId="{FECF1ED5-ED17-7A4F-BABD-302FC33DE885}" type="pres">
      <dgm:prSet presAssocID="{AA7BD8EB-E7FF-4343-AE79-EFC4865453E2}" presName="spacer" presStyleCnt="0"/>
      <dgm:spPr/>
    </dgm:pt>
    <dgm:pt modelId="{B4F69C5C-077A-7A46-9E32-12033C4988CD}" type="pres">
      <dgm:prSet presAssocID="{D3F1DD06-A2C6-4EEF-A8F2-18235CDA0E15}" presName="parentText" presStyleLbl="node1" presStyleIdx="2" presStyleCnt="3">
        <dgm:presLayoutVars>
          <dgm:chMax val="0"/>
          <dgm:bulletEnabled val="1"/>
        </dgm:presLayoutVars>
      </dgm:prSet>
      <dgm:spPr/>
    </dgm:pt>
  </dgm:ptLst>
  <dgm:cxnLst>
    <dgm:cxn modelId="{DECDFC04-3B3E-4E8B-8B84-75A6588F1EFE}" srcId="{E94650C6-1F15-4B94-A82D-D622BFBB9FCF}" destId="{31C8D955-1BFC-4ACA-9339-912410E3E364}" srcOrd="0" destOrd="0" parTransId="{E0C02821-7DF8-4926-BDA9-E0144F9F2F9C}" sibTransId="{FF8CC5B3-16CD-4729-98A5-7235610F2006}"/>
    <dgm:cxn modelId="{664D5D19-FC44-E249-A9F9-20A834DA2D81}" type="presOf" srcId="{31C8D955-1BFC-4ACA-9339-912410E3E364}" destId="{1AB1A0B7-A1A2-0A4C-841B-038222B477BC}" srcOrd="0" destOrd="0" presId="urn:microsoft.com/office/officeart/2005/8/layout/vList2"/>
    <dgm:cxn modelId="{DA6D1970-E2AB-724C-9708-0D13F3914852}" type="presOf" srcId="{E0C63BD9-B3DB-43B2-BC78-3730E9178BE3}" destId="{96EEAEB0-006B-FB4C-882B-DFC9DCAD6BC5}" srcOrd="0" destOrd="0" presId="urn:microsoft.com/office/officeart/2005/8/layout/vList2"/>
    <dgm:cxn modelId="{8300A373-3909-4449-8A6C-1F2C1A8435C8}" srcId="{E94650C6-1F15-4B94-A82D-D622BFBB9FCF}" destId="{E0C63BD9-B3DB-43B2-BC78-3730E9178BE3}" srcOrd="1" destOrd="0" parTransId="{EAE6A948-383E-44D5-8860-467F096854A7}" sibTransId="{AA7BD8EB-E7FF-4343-AE79-EFC4865453E2}"/>
    <dgm:cxn modelId="{B9CCA6B4-16FF-4AC0-990E-7C0F4843541B}" srcId="{E94650C6-1F15-4B94-A82D-D622BFBB9FCF}" destId="{D3F1DD06-A2C6-4EEF-A8F2-18235CDA0E15}" srcOrd="2" destOrd="0" parTransId="{E28641F1-BAF1-472A-908E-38915E239DAF}" sibTransId="{2B103EFF-5C37-4ED3-B2C4-7F06802C9048}"/>
    <dgm:cxn modelId="{B2C8F9EF-41A6-5C44-AD02-C66475846EA0}" type="presOf" srcId="{D3F1DD06-A2C6-4EEF-A8F2-18235CDA0E15}" destId="{B4F69C5C-077A-7A46-9E32-12033C4988CD}" srcOrd="0" destOrd="0" presId="urn:microsoft.com/office/officeart/2005/8/layout/vList2"/>
    <dgm:cxn modelId="{8ACE0EFF-58DC-EA4F-9673-9C7FEBCA18E8}" type="presOf" srcId="{E94650C6-1F15-4B94-A82D-D622BFBB9FCF}" destId="{B292611A-CEBF-2A4E-A260-600B64E40044}" srcOrd="0" destOrd="0" presId="urn:microsoft.com/office/officeart/2005/8/layout/vList2"/>
    <dgm:cxn modelId="{62D1141E-D3E9-8649-A81B-42D7C3068259}" type="presParOf" srcId="{B292611A-CEBF-2A4E-A260-600B64E40044}" destId="{1AB1A0B7-A1A2-0A4C-841B-038222B477BC}" srcOrd="0" destOrd="0" presId="urn:microsoft.com/office/officeart/2005/8/layout/vList2"/>
    <dgm:cxn modelId="{E25328AC-AE8F-0C43-9205-ACA03B934423}" type="presParOf" srcId="{B292611A-CEBF-2A4E-A260-600B64E40044}" destId="{DEDC6C2E-DB29-EA46-85D7-456EEE21DA42}" srcOrd="1" destOrd="0" presId="urn:microsoft.com/office/officeart/2005/8/layout/vList2"/>
    <dgm:cxn modelId="{91EB6A20-86E5-C341-8CB7-C391FFDC3C29}" type="presParOf" srcId="{B292611A-CEBF-2A4E-A260-600B64E40044}" destId="{96EEAEB0-006B-FB4C-882B-DFC9DCAD6BC5}" srcOrd="2" destOrd="0" presId="urn:microsoft.com/office/officeart/2005/8/layout/vList2"/>
    <dgm:cxn modelId="{8D13EC8E-15EA-E748-AB50-916BD6DAF058}" type="presParOf" srcId="{B292611A-CEBF-2A4E-A260-600B64E40044}" destId="{FECF1ED5-ED17-7A4F-BABD-302FC33DE885}" srcOrd="3" destOrd="0" presId="urn:microsoft.com/office/officeart/2005/8/layout/vList2"/>
    <dgm:cxn modelId="{F398113A-900D-F447-B5BE-5F49346FA564}" type="presParOf" srcId="{B292611A-CEBF-2A4E-A260-600B64E40044}" destId="{B4F69C5C-077A-7A46-9E32-12033C4988C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77413-E3C0-8E45-9E35-3E22B6F0EEE5}">
      <dsp:nvSpPr>
        <dsp:cNvPr id="0" name=""/>
        <dsp:cNvSpPr/>
      </dsp:nvSpPr>
      <dsp:spPr>
        <a:xfrm>
          <a:off x="6230" y="1139747"/>
          <a:ext cx="3327195" cy="211276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E880E51-6963-094D-997C-2DAF55860692}">
      <dsp:nvSpPr>
        <dsp:cNvPr id="0" name=""/>
        <dsp:cNvSpPr/>
      </dsp:nvSpPr>
      <dsp:spPr>
        <a:xfrm>
          <a:off x="375918" y="1490951"/>
          <a:ext cx="3327195" cy="211276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err="1"/>
            <a:t>Brak</a:t>
          </a:r>
          <a:r>
            <a:rPr lang="en-GB" sz="2200" kern="1200" dirty="0"/>
            <a:t> </a:t>
          </a:r>
          <a:r>
            <a:rPr lang="en-GB" sz="2200" kern="1200" dirty="0" err="1"/>
            <a:t>leczenia</a:t>
          </a:r>
          <a:r>
            <a:rPr lang="en-GB" sz="2200" kern="1200" dirty="0"/>
            <a:t> </a:t>
          </a:r>
          <a:r>
            <a:rPr lang="en-GB" sz="2200" kern="1200" dirty="0" err="1"/>
            <a:t>samego</a:t>
          </a:r>
          <a:r>
            <a:rPr lang="en-GB" sz="2200" kern="1200" dirty="0"/>
            <a:t> HIV</a:t>
          </a:r>
          <a:endParaRPr lang="en-US" sz="2200" kern="1200" dirty="0"/>
        </a:p>
      </dsp:txBody>
      <dsp:txXfrm>
        <a:off x="437799" y="1552832"/>
        <a:ext cx="3203433" cy="1989007"/>
      </dsp:txXfrm>
    </dsp:sp>
    <dsp:sp modelId="{0729AA07-2A44-1942-B837-DE412DCB6F07}">
      <dsp:nvSpPr>
        <dsp:cNvPr id="0" name=""/>
        <dsp:cNvSpPr/>
      </dsp:nvSpPr>
      <dsp:spPr>
        <a:xfrm>
          <a:off x="4072803" y="1139747"/>
          <a:ext cx="3327195" cy="211276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488B5D5-67E0-B74F-9CD6-6905A9B8C445}">
      <dsp:nvSpPr>
        <dsp:cNvPr id="0" name=""/>
        <dsp:cNvSpPr/>
      </dsp:nvSpPr>
      <dsp:spPr>
        <a:xfrm>
          <a:off x="4442491" y="1490951"/>
          <a:ext cx="3327195" cy="211276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Leczenie wyłącznie zakażeń oportunistycznych i nowotworów złośliwych oraz wysokie ryzyko zgonu</a:t>
          </a:r>
          <a:endParaRPr lang="en-US" sz="2200" kern="1200" dirty="0"/>
        </a:p>
      </dsp:txBody>
      <dsp:txXfrm>
        <a:off x="4504372" y="1552832"/>
        <a:ext cx="3203433" cy="1989007"/>
      </dsp:txXfrm>
    </dsp:sp>
    <dsp:sp modelId="{F1296FBB-31DB-A64E-83D8-B37B3EB7F818}">
      <dsp:nvSpPr>
        <dsp:cNvPr id="0" name=""/>
        <dsp:cNvSpPr/>
      </dsp:nvSpPr>
      <dsp:spPr>
        <a:xfrm>
          <a:off x="8139375" y="1139747"/>
          <a:ext cx="3676684" cy="271917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274FB69-0938-3846-B4EA-6502A261C19C}">
      <dsp:nvSpPr>
        <dsp:cNvPr id="0" name=""/>
        <dsp:cNvSpPr/>
      </dsp:nvSpPr>
      <dsp:spPr>
        <a:xfrm>
          <a:off x="8509064" y="1490951"/>
          <a:ext cx="3676684" cy="271917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Od 1984 r. test do badań przesiewowych znanych leków pod kątem ich działania przeciw HIV</a:t>
          </a:r>
          <a:endParaRPr lang="en-US" sz="2200" kern="1200" dirty="0"/>
        </a:p>
      </dsp:txBody>
      <dsp:txXfrm>
        <a:off x="8588706" y="1570593"/>
        <a:ext cx="3517400" cy="2559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436F9-6BA9-7847-BA8E-9635E7D17F3D}">
      <dsp:nvSpPr>
        <dsp:cNvPr id="0" name=""/>
        <dsp:cNvSpPr/>
      </dsp:nvSpPr>
      <dsp:spPr>
        <a:xfrm>
          <a:off x="299227" y="3043177"/>
          <a:ext cx="2393817" cy="64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1991</a:t>
          </a:r>
        </a:p>
      </dsp:txBody>
      <dsp:txXfrm>
        <a:off x="299227" y="3043177"/>
        <a:ext cx="2393817" cy="640370"/>
      </dsp:txXfrm>
    </dsp:sp>
    <dsp:sp modelId="{47075714-A240-8D49-9B22-DD81757D7C9B}">
      <dsp:nvSpPr>
        <dsp:cNvPr id="0" name=""/>
        <dsp:cNvSpPr/>
      </dsp:nvSpPr>
      <dsp:spPr>
        <a:xfrm>
          <a:off x="0" y="2720158"/>
          <a:ext cx="11969086" cy="22667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9E64E56-FC8B-CD4C-98D4-A0CEDCF4F312}">
      <dsp:nvSpPr>
        <dsp:cNvPr id="0" name=""/>
        <dsp:cNvSpPr/>
      </dsp:nvSpPr>
      <dsp:spPr>
        <a:xfrm>
          <a:off x="179536" y="966222"/>
          <a:ext cx="2633198" cy="79054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Didanosine (DDI),</a:t>
          </a:r>
        </a:p>
      </dsp:txBody>
      <dsp:txXfrm>
        <a:off x="179536" y="966222"/>
        <a:ext cx="2633198" cy="790546"/>
      </dsp:txXfrm>
    </dsp:sp>
    <dsp:sp modelId="{A167C3C8-FE8D-1443-8459-0D087DBCB5E0}">
      <dsp:nvSpPr>
        <dsp:cNvPr id="0" name=""/>
        <dsp:cNvSpPr/>
      </dsp:nvSpPr>
      <dsp:spPr>
        <a:xfrm>
          <a:off x="1496135" y="1756769"/>
          <a:ext cx="0" cy="963389"/>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E2DAE536-4E67-8D44-9549-56122E3B910E}">
      <dsp:nvSpPr>
        <dsp:cNvPr id="0" name=""/>
        <dsp:cNvSpPr/>
      </dsp:nvSpPr>
      <dsp:spPr>
        <a:xfrm>
          <a:off x="1795362" y="1983448"/>
          <a:ext cx="2393817" cy="64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1992</a:t>
          </a:r>
        </a:p>
      </dsp:txBody>
      <dsp:txXfrm>
        <a:off x="1795362" y="1983448"/>
        <a:ext cx="2393817" cy="640370"/>
      </dsp:txXfrm>
    </dsp:sp>
    <dsp:sp modelId="{55DCF234-2350-884C-99C1-7CFE222C54BA}">
      <dsp:nvSpPr>
        <dsp:cNvPr id="0" name=""/>
        <dsp:cNvSpPr/>
      </dsp:nvSpPr>
      <dsp:spPr>
        <a:xfrm>
          <a:off x="1675672" y="3910227"/>
          <a:ext cx="2633198" cy="790546"/>
        </a:xfrm>
        <a:prstGeom prst="rect">
          <a:avLst/>
        </a:prstGeom>
        <a:solidFill>
          <a:schemeClr val="accent2">
            <a:tint val="40000"/>
            <a:alpha val="90000"/>
            <a:hueOff val="-141538"/>
            <a:satOff val="-12558"/>
            <a:lumOff val="-128"/>
            <a:alphaOff val="0"/>
          </a:schemeClr>
        </a:solidFill>
        <a:ln w="12700" cap="flat" cmpd="sng" algn="ctr">
          <a:solidFill>
            <a:schemeClr val="accent2">
              <a:tint val="40000"/>
              <a:alpha val="90000"/>
              <a:hueOff val="-141538"/>
              <a:satOff val="-12558"/>
              <a:lumOff val="-1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err="1"/>
            <a:t>Zalticabine</a:t>
          </a:r>
          <a:r>
            <a:rPr lang="en-US" sz="1500" kern="1200" dirty="0"/>
            <a:t> (DDC),</a:t>
          </a:r>
        </a:p>
      </dsp:txBody>
      <dsp:txXfrm>
        <a:off x="1675672" y="3910227"/>
        <a:ext cx="2633198" cy="790546"/>
      </dsp:txXfrm>
    </dsp:sp>
    <dsp:sp modelId="{F57A4C82-7B8A-674A-AC01-01D5CBB70184}">
      <dsp:nvSpPr>
        <dsp:cNvPr id="0" name=""/>
        <dsp:cNvSpPr/>
      </dsp:nvSpPr>
      <dsp:spPr>
        <a:xfrm>
          <a:off x="2992271" y="2946838"/>
          <a:ext cx="0" cy="963389"/>
        </a:xfrm>
        <a:prstGeom prst="line">
          <a:avLst/>
        </a:prstGeom>
        <a:solidFill>
          <a:schemeClr val="accent2">
            <a:hueOff val="-242561"/>
            <a:satOff val="-13988"/>
            <a:lumOff val="1438"/>
            <a:alphaOff val="0"/>
          </a:schemeClr>
        </a:solidFill>
        <a:ln w="6350" cap="flat" cmpd="sng" algn="ctr">
          <a:solidFill>
            <a:schemeClr val="accent2">
              <a:hueOff val="-242561"/>
              <a:satOff val="-13988"/>
              <a:lumOff val="1438"/>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2EC8DEDD-8ED8-664B-B452-E4F728E41AAF}">
      <dsp:nvSpPr>
        <dsp:cNvPr id="0" name=""/>
        <dsp:cNvSpPr/>
      </dsp:nvSpPr>
      <dsp:spPr>
        <a:xfrm>
          <a:off x="1425298" y="2762661"/>
          <a:ext cx="141674" cy="14167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DB3469-1055-F84A-AE24-6FB2BE12D368}">
      <dsp:nvSpPr>
        <dsp:cNvPr id="0" name=""/>
        <dsp:cNvSpPr/>
      </dsp:nvSpPr>
      <dsp:spPr>
        <a:xfrm>
          <a:off x="2921434" y="2762661"/>
          <a:ext cx="141674" cy="14167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ABE4201-2F54-634B-9B79-BCC0F4EBEE32}">
      <dsp:nvSpPr>
        <dsp:cNvPr id="0" name=""/>
        <dsp:cNvSpPr/>
      </dsp:nvSpPr>
      <dsp:spPr>
        <a:xfrm>
          <a:off x="3291498" y="3043177"/>
          <a:ext cx="2393817" cy="64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1994</a:t>
          </a:r>
        </a:p>
      </dsp:txBody>
      <dsp:txXfrm>
        <a:off x="3291498" y="3043177"/>
        <a:ext cx="2393817" cy="640370"/>
      </dsp:txXfrm>
    </dsp:sp>
    <dsp:sp modelId="{76BB1836-6BA1-6645-8210-4F86E89C46C8}">
      <dsp:nvSpPr>
        <dsp:cNvPr id="0" name=""/>
        <dsp:cNvSpPr/>
      </dsp:nvSpPr>
      <dsp:spPr>
        <a:xfrm>
          <a:off x="3171807" y="966222"/>
          <a:ext cx="2633198" cy="790546"/>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Stavudine (d4T)</a:t>
          </a:r>
        </a:p>
      </dsp:txBody>
      <dsp:txXfrm>
        <a:off x="3171807" y="966222"/>
        <a:ext cx="2633198" cy="790546"/>
      </dsp:txXfrm>
    </dsp:sp>
    <dsp:sp modelId="{2E923B72-67A8-D246-A7FA-83EFDE00ED57}">
      <dsp:nvSpPr>
        <dsp:cNvPr id="0" name=""/>
        <dsp:cNvSpPr/>
      </dsp:nvSpPr>
      <dsp:spPr>
        <a:xfrm>
          <a:off x="4488407" y="1756769"/>
          <a:ext cx="0" cy="963389"/>
        </a:xfrm>
        <a:prstGeom prst="line">
          <a:avLst/>
        </a:prstGeom>
        <a:solidFill>
          <a:schemeClr val="accent2">
            <a:hueOff val="-485121"/>
            <a:satOff val="-27976"/>
            <a:lumOff val="2876"/>
            <a:alphaOff val="0"/>
          </a:schemeClr>
        </a:solidFill>
        <a:ln w="6350" cap="flat" cmpd="sng" algn="ctr">
          <a:solidFill>
            <a:schemeClr val="accent2">
              <a:hueOff val="-485121"/>
              <a:satOff val="-27976"/>
              <a:lumOff val="2876"/>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F8D3B197-1F04-544C-B7EC-EAF9B4371310}">
      <dsp:nvSpPr>
        <dsp:cNvPr id="0" name=""/>
        <dsp:cNvSpPr/>
      </dsp:nvSpPr>
      <dsp:spPr>
        <a:xfrm>
          <a:off x="4787634" y="1983448"/>
          <a:ext cx="2393817" cy="64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1994–1995</a:t>
          </a:r>
        </a:p>
      </dsp:txBody>
      <dsp:txXfrm>
        <a:off x="4787634" y="1983448"/>
        <a:ext cx="2393817" cy="640370"/>
      </dsp:txXfrm>
    </dsp:sp>
    <dsp:sp modelId="{A3530F7A-E2DB-2245-8BDF-E9D088AC48AE}">
      <dsp:nvSpPr>
        <dsp:cNvPr id="0" name=""/>
        <dsp:cNvSpPr/>
      </dsp:nvSpPr>
      <dsp:spPr>
        <a:xfrm>
          <a:off x="4667943" y="3910227"/>
          <a:ext cx="2633198" cy="790546"/>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Delta study (azt vs azt + DDc vs azt + DDI)</a:t>
          </a:r>
        </a:p>
      </dsp:txBody>
      <dsp:txXfrm>
        <a:off x="4667943" y="3910227"/>
        <a:ext cx="2633198" cy="790546"/>
      </dsp:txXfrm>
    </dsp:sp>
    <dsp:sp modelId="{4BCAA134-D869-FE4F-8B7D-AAF0243D6BD5}">
      <dsp:nvSpPr>
        <dsp:cNvPr id="0" name=""/>
        <dsp:cNvSpPr/>
      </dsp:nvSpPr>
      <dsp:spPr>
        <a:xfrm>
          <a:off x="5984542" y="2946838"/>
          <a:ext cx="0" cy="963389"/>
        </a:xfrm>
        <a:prstGeom prst="line">
          <a:avLst/>
        </a:prstGeom>
        <a:solidFill>
          <a:schemeClr val="accent2">
            <a:hueOff val="-727682"/>
            <a:satOff val="-41964"/>
            <a:lumOff val="4314"/>
            <a:alphaOff val="0"/>
          </a:schemeClr>
        </a:solidFill>
        <a:ln w="6350" cap="flat" cmpd="sng" algn="ctr">
          <a:solidFill>
            <a:schemeClr val="accent2">
              <a:hueOff val="-727682"/>
              <a:satOff val="-41964"/>
              <a:lumOff val="4314"/>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01A0D816-2F70-A547-A26E-310EAE7C0E02}">
      <dsp:nvSpPr>
        <dsp:cNvPr id="0" name=""/>
        <dsp:cNvSpPr/>
      </dsp:nvSpPr>
      <dsp:spPr>
        <a:xfrm>
          <a:off x="4417569" y="2762661"/>
          <a:ext cx="141674" cy="14167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A56E65A-9219-0C4A-9014-12F3985A9B6E}">
      <dsp:nvSpPr>
        <dsp:cNvPr id="0" name=""/>
        <dsp:cNvSpPr/>
      </dsp:nvSpPr>
      <dsp:spPr>
        <a:xfrm>
          <a:off x="5913705" y="2762661"/>
          <a:ext cx="141674" cy="14167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17DE012-26B3-294F-8265-93D9B0DAFDBD}">
      <dsp:nvSpPr>
        <dsp:cNvPr id="0" name=""/>
        <dsp:cNvSpPr/>
      </dsp:nvSpPr>
      <dsp:spPr>
        <a:xfrm>
          <a:off x="6283770" y="3043177"/>
          <a:ext cx="2393817" cy="64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1995</a:t>
          </a:r>
        </a:p>
      </dsp:txBody>
      <dsp:txXfrm>
        <a:off x="6283770" y="3043177"/>
        <a:ext cx="2393817" cy="640370"/>
      </dsp:txXfrm>
    </dsp:sp>
    <dsp:sp modelId="{4DB62398-E230-E343-9EAB-CEB0C2CE2BC6}">
      <dsp:nvSpPr>
        <dsp:cNvPr id="0" name=""/>
        <dsp:cNvSpPr/>
      </dsp:nvSpPr>
      <dsp:spPr>
        <a:xfrm>
          <a:off x="6164079" y="966222"/>
          <a:ext cx="2633198" cy="790546"/>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Lamivudine (3TC), Saquinavir (SQV)</a:t>
          </a:r>
        </a:p>
      </dsp:txBody>
      <dsp:txXfrm>
        <a:off x="6164079" y="966222"/>
        <a:ext cx="2633198" cy="790546"/>
      </dsp:txXfrm>
    </dsp:sp>
    <dsp:sp modelId="{9250E3A2-5FCD-254A-9A74-2C9C344DFE13}">
      <dsp:nvSpPr>
        <dsp:cNvPr id="0" name=""/>
        <dsp:cNvSpPr/>
      </dsp:nvSpPr>
      <dsp:spPr>
        <a:xfrm>
          <a:off x="7480678" y="1756769"/>
          <a:ext cx="0" cy="963389"/>
        </a:xfrm>
        <a:prstGeom prst="line">
          <a:avLst/>
        </a:prstGeom>
        <a:solidFill>
          <a:schemeClr val="accent2">
            <a:hueOff val="-970242"/>
            <a:satOff val="-55952"/>
            <a:lumOff val="5752"/>
            <a:alphaOff val="0"/>
          </a:schemeClr>
        </a:solidFill>
        <a:ln w="6350" cap="flat" cmpd="sng" algn="ctr">
          <a:solidFill>
            <a:schemeClr val="accent2">
              <a:hueOff val="-970242"/>
              <a:satOff val="-55952"/>
              <a:lumOff val="5752"/>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8CA28CBC-3CD9-B747-BD3D-42E68DA16CFD}">
      <dsp:nvSpPr>
        <dsp:cNvPr id="0" name=""/>
        <dsp:cNvSpPr/>
      </dsp:nvSpPr>
      <dsp:spPr>
        <a:xfrm>
          <a:off x="7779905" y="1983448"/>
          <a:ext cx="2393817" cy="64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1995</a:t>
          </a:r>
        </a:p>
      </dsp:txBody>
      <dsp:txXfrm>
        <a:off x="7779905" y="1983448"/>
        <a:ext cx="2393817" cy="640370"/>
      </dsp:txXfrm>
    </dsp:sp>
    <dsp:sp modelId="{38D1D93B-0B8D-AB42-AE85-822FB87B6CDA}">
      <dsp:nvSpPr>
        <dsp:cNvPr id="0" name=""/>
        <dsp:cNvSpPr/>
      </dsp:nvSpPr>
      <dsp:spPr>
        <a:xfrm>
          <a:off x="7660215" y="3910227"/>
          <a:ext cx="2633198" cy="1136409"/>
        </a:xfrm>
        <a:prstGeom prst="rect">
          <a:avLst/>
        </a:prstGeom>
        <a:solidFill>
          <a:schemeClr val="accent2">
            <a:tint val="40000"/>
            <a:alpha val="90000"/>
            <a:hueOff val="-707688"/>
            <a:satOff val="-62788"/>
            <a:lumOff val="-641"/>
            <a:alphaOff val="0"/>
          </a:schemeClr>
        </a:solidFill>
        <a:ln w="12700" cap="flat" cmpd="sng" algn="ctr">
          <a:solidFill>
            <a:schemeClr val="accent2">
              <a:tint val="40000"/>
              <a:alpha val="90000"/>
              <a:hueOff val="-707688"/>
              <a:satOff val="-62788"/>
              <a:lumOff val="-6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pl-PL" sz="1500" kern="1200" dirty="0"/>
            <a:t>pierwsza rekrutacja do badania potrójnej terapii z 2 NRTI i inhibitorem proteazy nowej klasy</a:t>
          </a:r>
          <a:endParaRPr lang="en-US" sz="1500" kern="1200" dirty="0"/>
        </a:p>
      </dsp:txBody>
      <dsp:txXfrm>
        <a:off x="7660215" y="3910227"/>
        <a:ext cx="2633198" cy="1136409"/>
      </dsp:txXfrm>
    </dsp:sp>
    <dsp:sp modelId="{DD4FA819-3882-8B41-A9DA-59E12ED7B2E1}">
      <dsp:nvSpPr>
        <dsp:cNvPr id="0" name=""/>
        <dsp:cNvSpPr/>
      </dsp:nvSpPr>
      <dsp:spPr>
        <a:xfrm>
          <a:off x="8976814" y="2946838"/>
          <a:ext cx="0" cy="963389"/>
        </a:xfrm>
        <a:prstGeom prst="line">
          <a:avLst/>
        </a:prstGeom>
        <a:solidFill>
          <a:schemeClr val="accent2">
            <a:hueOff val="-1212803"/>
            <a:satOff val="-69940"/>
            <a:lumOff val="7190"/>
            <a:alphaOff val="0"/>
          </a:schemeClr>
        </a:solidFill>
        <a:ln w="6350" cap="flat" cmpd="sng" algn="ctr">
          <a:solidFill>
            <a:schemeClr val="accent2">
              <a:hueOff val="-1212803"/>
              <a:satOff val="-69940"/>
              <a:lumOff val="719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BBC2DA1F-3194-D140-B46E-99B12E15C8C7}">
      <dsp:nvSpPr>
        <dsp:cNvPr id="0" name=""/>
        <dsp:cNvSpPr/>
      </dsp:nvSpPr>
      <dsp:spPr>
        <a:xfrm>
          <a:off x="7409841" y="2762661"/>
          <a:ext cx="141674" cy="14167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CFF394D-B7D5-B94C-B0D4-BC830D59130F}">
      <dsp:nvSpPr>
        <dsp:cNvPr id="0" name=""/>
        <dsp:cNvSpPr/>
      </dsp:nvSpPr>
      <dsp:spPr>
        <a:xfrm>
          <a:off x="8905977" y="2762661"/>
          <a:ext cx="141674" cy="14167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C917C36-7FEA-314B-BDAE-04F74FA800BF}">
      <dsp:nvSpPr>
        <dsp:cNvPr id="0" name=""/>
        <dsp:cNvSpPr/>
      </dsp:nvSpPr>
      <dsp:spPr>
        <a:xfrm>
          <a:off x="9276041" y="3043177"/>
          <a:ext cx="2393817" cy="64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1996</a:t>
          </a:r>
        </a:p>
      </dsp:txBody>
      <dsp:txXfrm>
        <a:off x="9276041" y="3043177"/>
        <a:ext cx="2393817" cy="640370"/>
      </dsp:txXfrm>
    </dsp:sp>
    <dsp:sp modelId="{10803AB8-C43C-D24F-BE54-B7C43C8C4EAF}">
      <dsp:nvSpPr>
        <dsp:cNvPr id="0" name=""/>
        <dsp:cNvSpPr/>
      </dsp:nvSpPr>
      <dsp:spPr>
        <a:xfrm>
          <a:off x="9156350" y="966222"/>
          <a:ext cx="2633198" cy="790546"/>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Ritonavir (RTV), Indinavir (IDV), Nevirapine (NVP)</a:t>
          </a:r>
        </a:p>
      </dsp:txBody>
      <dsp:txXfrm>
        <a:off x="9156350" y="966222"/>
        <a:ext cx="2633198" cy="790546"/>
      </dsp:txXfrm>
    </dsp:sp>
    <dsp:sp modelId="{0D5CAE9C-1A47-C842-8771-4E16258A1C76}">
      <dsp:nvSpPr>
        <dsp:cNvPr id="0" name=""/>
        <dsp:cNvSpPr/>
      </dsp:nvSpPr>
      <dsp:spPr>
        <a:xfrm>
          <a:off x="10472950" y="1756769"/>
          <a:ext cx="0" cy="963389"/>
        </a:xfrm>
        <a:prstGeom prst="line">
          <a:avLst/>
        </a:prstGeom>
        <a:solidFill>
          <a:schemeClr val="accent2">
            <a:hueOff val="-1455363"/>
            <a:satOff val="-83928"/>
            <a:lumOff val="8628"/>
            <a:alphaOff val="0"/>
          </a:schemeClr>
        </a:solidFill>
        <a:ln w="6350" cap="flat" cmpd="sng" algn="ctr">
          <a:solidFill>
            <a:schemeClr val="accent2">
              <a:hueOff val="-1455363"/>
              <a:satOff val="-83928"/>
              <a:lumOff val="8628"/>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856C229A-8FEB-904F-B8DC-133D099097C6}">
      <dsp:nvSpPr>
        <dsp:cNvPr id="0" name=""/>
        <dsp:cNvSpPr/>
      </dsp:nvSpPr>
      <dsp:spPr>
        <a:xfrm>
          <a:off x="10402112" y="2762661"/>
          <a:ext cx="141674" cy="14167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1A0B7-A1A2-0A4C-841B-038222B477BC}">
      <dsp:nvSpPr>
        <dsp:cNvPr id="0" name=""/>
        <dsp:cNvSpPr/>
      </dsp:nvSpPr>
      <dsp:spPr>
        <a:xfrm>
          <a:off x="0" y="51766"/>
          <a:ext cx="10515600" cy="1350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pl-PL" sz="3400" kern="1200" dirty="0"/>
            <a:t>Wysoce aktywna terapia antyretrowirusowa (HAART)</a:t>
          </a:r>
          <a:endParaRPr lang="en-US" sz="3400" kern="1200" dirty="0"/>
        </a:p>
      </dsp:txBody>
      <dsp:txXfrm>
        <a:off x="65934" y="117700"/>
        <a:ext cx="10383732" cy="1218787"/>
      </dsp:txXfrm>
    </dsp:sp>
    <dsp:sp modelId="{96EEAEB0-006B-FB4C-882B-DFC9DCAD6BC5}">
      <dsp:nvSpPr>
        <dsp:cNvPr id="0" name=""/>
        <dsp:cNvSpPr/>
      </dsp:nvSpPr>
      <dsp:spPr>
        <a:xfrm>
          <a:off x="0" y="1500341"/>
          <a:ext cx="10515600" cy="135065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pl-PL" sz="3400" kern="1200" dirty="0"/>
            <a:t>Stał się nowym standardem opieki po tym, jak badania kliniczne wykazały wysoką skuteczność</a:t>
          </a:r>
          <a:endParaRPr lang="en-US" sz="3400" kern="1200" dirty="0"/>
        </a:p>
      </dsp:txBody>
      <dsp:txXfrm>
        <a:off x="65934" y="1566275"/>
        <a:ext cx="10383732" cy="1218787"/>
      </dsp:txXfrm>
    </dsp:sp>
    <dsp:sp modelId="{B4F69C5C-077A-7A46-9E32-12033C4988CD}">
      <dsp:nvSpPr>
        <dsp:cNvPr id="0" name=""/>
        <dsp:cNvSpPr/>
      </dsp:nvSpPr>
      <dsp:spPr>
        <a:xfrm>
          <a:off x="0" y="2948916"/>
          <a:ext cx="10515600" cy="135065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pl-PL" sz="3400" kern="1200" dirty="0"/>
            <a:t>Ilość</a:t>
          </a:r>
          <a:r>
            <a:rPr lang="en-GB" sz="3400" kern="1200" dirty="0"/>
            <a:t> </a:t>
          </a:r>
          <a:r>
            <a:rPr lang="en-GB" sz="3400" kern="1200" dirty="0" err="1"/>
            <a:t>zgonów</a:t>
          </a:r>
          <a:r>
            <a:rPr lang="en-GB" sz="3400" kern="1200" dirty="0"/>
            <a:t> </a:t>
          </a:r>
          <a:r>
            <a:rPr lang="en-GB" sz="3400" kern="1200" dirty="0" err="1"/>
            <a:t>gwałtownie</a:t>
          </a:r>
          <a:r>
            <a:rPr lang="en-GB" sz="3400" kern="1200" dirty="0"/>
            <a:t> </a:t>
          </a:r>
          <a:r>
            <a:rPr lang="en-GB" sz="3400" kern="1200" dirty="0" err="1"/>
            <a:t>spadł</a:t>
          </a:r>
          <a:r>
            <a:rPr lang="pl-PL" sz="3400" kern="1200" dirty="0"/>
            <a:t>a</a:t>
          </a:r>
          <a:endParaRPr lang="en-US" sz="3400" kern="1200" dirty="0"/>
        </a:p>
      </dsp:txBody>
      <dsp:txXfrm>
        <a:off x="65934" y="3014850"/>
        <a:ext cx="10383732" cy="12187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ABD6C-A344-A34F-AD36-6C9E0BA2BCF4}" type="datetimeFigureOut">
              <a:rPr lang="en-US" smtClean="0"/>
              <a:t>11/12/2022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51054-8368-FD40-9A35-80D9FC6AAF8F}" type="slidenum">
              <a:rPr lang="en-US" smtClean="0"/>
              <a:t>‹#›</a:t>
            </a:fld>
            <a:endParaRPr lang="en-US"/>
          </a:p>
        </p:txBody>
      </p:sp>
    </p:spTree>
    <p:extLst>
      <p:ext uri="{BB962C8B-B14F-4D97-AF65-F5344CB8AC3E}">
        <p14:creationId xmlns:p14="http://schemas.microsoft.com/office/powerpoint/2010/main" val="359851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p:txBody>
          <a:bodyPr>
            <a:normAutofit/>
          </a:bodyPr>
          <a:lstStyle/>
          <a:p>
            <a:pPr>
              <a:defRPr/>
            </a:pPr>
            <a:endParaRPr lang="en-GB"/>
          </a:p>
        </p:txBody>
      </p:sp>
      <p:sp>
        <p:nvSpPr>
          <p:cNvPr id="78852" name="Slide Number Placeholder 3"/>
          <p:cNvSpPr>
            <a:spLocks noGrp="1"/>
          </p:cNvSpPr>
          <p:nvPr>
            <p:ph type="sldNum" sz="quarter" idx="5"/>
          </p:nvPr>
        </p:nvSpPr>
        <p:spPr bwMode="auto">
          <a:noFill/>
          <a:ln>
            <a:miter lim="800000"/>
            <a:headEnd/>
            <a:tailEnd/>
          </a:ln>
        </p:spPr>
        <p:txBody>
          <a:bodyPr/>
          <a:lstStyle/>
          <a:p>
            <a:fld id="{D53CED0F-6054-2540-B412-28FD20A612C5}" type="slidenum">
              <a:rPr lang="en-US" smtClean="0">
                <a:latin typeface="Calibri" charset="0"/>
              </a:rPr>
              <a:pPr/>
              <a:t>3</a:t>
            </a:fld>
            <a:endParaRPr lang="en-US">
              <a:latin typeface="Calibri" charset="0"/>
            </a:endParaRPr>
          </a:p>
        </p:txBody>
      </p:sp>
    </p:spTree>
    <p:extLst>
      <p:ext uri="{BB962C8B-B14F-4D97-AF65-F5344CB8AC3E}">
        <p14:creationId xmlns:p14="http://schemas.microsoft.com/office/powerpoint/2010/main" val="428190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p:cNvSpPr>
          <p:nvPr>
            <p:ph type="sldImg"/>
          </p:nvPr>
        </p:nvSpPr>
        <p:spPr bwMode="auto">
          <a:noFill/>
          <a:ln>
            <a:solidFill>
              <a:srgbClr val="000000"/>
            </a:solidFill>
            <a:miter lim="800000"/>
            <a:headEnd/>
            <a:tailEnd/>
          </a:ln>
        </p:spPr>
      </p:sp>
      <p:sp>
        <p:nvSpPr>
          <p:cNvPr id="293891" name="Notes Placeholder 2"/>
          <p:cNvSpPr>
            <a:spLocks noGrp="1"/>
          </p:cNvSpPr>
          <p:nvPr>
            <p:ph type="body" idx="1"/>
          </p:nvPr>
        </p:nvSpPr>
        <p:spPr bwMode="auto">
          <a:noFill/>
        </p:spPr>
        <p:txBody>
          <a:bodyPr/>
          <a:lstStyle/>
          <a:p>
            <a:pPr eaLnBrk="1" hangingPunct="1">
              <a:spcBef>
                <a:spcPct val="0"/>
              </a:spcBef>
            </a:pPr>
            <a:r>
              <a:rPr lang="en-GB">
                <a:cs typeface="MS PGothic" pitchFamily="34" charset="-128"/>
              </a:rPr>
              <a:t>Combination antriretroviral therapy started in 1996 greatly reducing deaths and AIDS diagnosis</a:t>
            </a:r>
          </a:p>
        </p:txBody>
      </p:sp>
      <p:sp>
        <p:nvSpPr>
          <p:cNvPr id="293892" name="Slide Number Placeholder 3"/>
          <p:cNvSpPr>
            <a:spLocks noGrp="1"/>
          </p:cNvSpPr>
          <p:nvPr>
            <p:ph type="sldNum" sz="quarter" idx="5"/>
          </p:nvPr>
        </p:nvSpPr>
        <p:spPr bwMode="auto">
          <a:noFill/>
          <a:ln>
            <a:miter lim="800000"/>
            <a:headEnd/>
            <a:tailEnd/>
          </a:ln>
        </p:spPr>
        <p:txBody>
          <a:bodyPr/>
          <a:lstStyle/>
          <a:p>
            <a:fld id="{7EE0AEC3-9763-B546-9DE9-69977C838978}" type="slidenum">
              <a:rPr lang="en-GB">
                <a:latin typeface="Calibri" charset="0"/>
              </a:rPr>
              <a:pPr/>
              <a:t>8</a:t>
            </a:fld>
            <a:endParaRPr lang="en-GB">
              <a:latin typeface="Calibri" charset="0"/>
            </a:endParaRPr>
          </a:p>
        </p:txBody>
      </p:sp>
    </p:spTree>
    <p:extLst>
      <p:ext uri="{BB962C8B-B14F-4D97-AF65-F5344CB8AC3E}">
        <p14:creationId xmlns:p14="http://schemas.microsoft.com/office/powerpoint/2010/main" val="373329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633F-8D5C-D771-CD6C-91C4A91CBE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17D3D7-3073-2D02-8182-24160F0A31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A7A1EE6-536C-83FD-14DE-8F419EC8B9E2}"/>
              </a:ext>
            </a:extLst>
          </p:cNvPr>
          <p:cNvSpPr>
            <a:spLocks noGrp="1"/>
          </p:cNvSpPr>
          <p:nvPr>
            <p:ph type="dt" sz="half" idx="10"/>
          </p:nvPr>
        </p:nvSpPr>
        <p:spPr/>
        <p:txBody>
          <a:bodyPr/>
          <a:lstStyle/>
          <a:p>
            <a:fld id="{10548803-E8AD-4333-9568-E4C8531EC0F4}" type="datetimeFigureOut">
              <a:rPr lang="en-GB" smtClean="0"/>
              <a:t>12/11/2022</a:t>
            </a:fld>
            <a:endParaRPr lang="en-GB"/>
          </a:p>
        </p:txBody>
      </p:sp>
      <p:sp>
        <p:nvSpPr>
          <p:cNvPr id="5" name="Footer Placeholder 4">
            <a:extLst>
              <a:ext uri="{FF2B5EF4-FFF2-40B4-BE49-F238E27FC236}">
                <a16:creationId xmlns:a16="http://schemas.microsoft.com/office/drawing/2014/main" id="{62E2D782-A763-0670-3CC8-F338E94A5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16F91B-2F99-A9DD-FC15-4C437D0E867F}"/>
              </a:ext>
            </a:extLst>
          </p:cNvPr>
          <p:cNvSpPr>
            <a:spLocks noGrp="1"/>
          </p:cNvSpPr>
          <p:nvPr>
            <p:ph type="sldNum" sz="quarter" idx="12"/>
          </p:nvPr>
        </p:nvSpPr>
        <p:spPr/>
        <p:txBody>
          <a:bodyPr/>
          <a:lstStyle/>
          <a:p>
            <a:fld id="{C4168E3A-53C0-45A8-8639-E89D15A63627}" type="slidenum">
              <a:rPr lang="en-GB" smtClean="0"/>
              <a:t>‹#›</a:t>
            </a:fld>
            <a:endParaRPr lang="en-GB"/>
          </a:p>
        </p:txBody>
      </p:sp>
    </p:spTree>
    <p:extLst>
      <p:ext uri="{BB962C8B-B14F-4D97-AF65-F5344CB8AC3E}">
        <p14:creationId xmlns:p14="http://schemas.microsoft.com/office/powerpoint/2010/main" val="302681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F437-9DCD-CC34-664C-E3DD11D844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FE35DA-2015-E790-7E67-F5C9C2C6DE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CF03AF-29F6-7039-AB88-F8771B0D2AC6}"/>
              </a:ext>
            </a:extLst>
          </p:cNvPr>
          <p:cNvSpPr>
            <a:spLocks noGrp="1"/>
          </p:cNvSpPr>
          <p:nvPr>
            <p:ph type="dt" sz="half" idx="10"/>
          </p:nvPr>
        </p:nvSpPr>
        <p:spPr/>
        <p:txBody>
          <a:bodyPr/>
          <a:lstStyle/>
          <a:p>
            <a:fld id="{10548803-E8AD-4333-9568-E4C8531EC0F4}" type="datetimeFigureOut">
              <a:rPr lang="en-GB" smtClean="0"/>
              <a:t>12/11/2022</a:t>
            </a:fld>
            <a:endParaRPr lang="en-GB"/>
          </a:p>
        </p:txBody>
      </p:sp>
      <p:sp>
        <p:nvSpPr>
          <p:cNvPr id="5" name="Footer Placeholder 4">
            <a:extLst>
              <a:ext uri="{FF2B5EF4-FFF2-40B4-BE49-F238E27FC236}">
                <a16:creationId xmlns:a16="http://schemas.microsoft.com/office/drawing/2014/main" id="{8B8D725E-1944-7EED-B7A6-05D5558CB5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024354-1650-B29C-E51F-59F88BC37BC6}"/>
              </a:ext>
            </a:extLst>
          </p:cNvPr>
          <p:cNvSpPr>
            <a:spLocks noGrp="1"/>
          </p:cNvSpPr>
          <p:nvPr>
            <p:ph type="sldNum" sz="quarter" idx="12"/>
          </p:nvPr>
        </p:nvSpPr>
        <p:spPr/>
        <p:txBody>
          <a:bodyPr/>
          <a:lstStyle/>
          <a:p>
            <a:fld id="{C4168E3A-53C0-45A8-8639-E89D15A63627}" type="slidenum">
              <a:rPr lang="en-GB" smtClean="0"/>
              <a:t>‹#›</a:t>
            </a:fld>
            <a:endParaRPr lang="en-GB"/>
          </a:p>
        </p:txBody>
      </p:sp>
    </p:spTree>
    <p:extLst>
      <p:ext uri="{BB962C8B-B14F-4D97-AF65-F5344CB8AC3E}">
        <p14:creationId xmlns:p14="http://schemas.microsoft.com/office/powerpoint/2010/main" val="3512438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C64A21-6537-12F3-6F32-AF1525D283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CA3245-76C4-EEA1-223E-4E16CDDB10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42D906-C63B-2D46-67E8-6E6008013858}"/>
              </a:ext>
            </a:extLst>
          </p:cNvPr>
          <p:cNvSpPr>
            <a:spLocks noGrp="1"/>
          </p:cNvSpPr>
          <p:nvPr>
            <p:ph type="dt" sz="half" idx="10"/>
          </p:nvPr>
        </p:nvSpPr>
        <p:spPr/>
        <p:txBody>
          <a:bodyPr/>
          <a:lstStyle/>
          <a:p>
            <a:fld id="{10548803-E8AD-4333-9568-E4C8531EC0F4}" type="datetimeFigureOut">
              <a:rPr lang="en-GB" smtClean="0"/>
              <a:t>12/11/2022</a:t>
            </a:fld>
            <a:endParaRPr lang="en-GB"/>
          </a:p>
        </p:txBody>
      </p:sp>
      <p:sp>
        <p:nvSpPr>
          <p:cNvPr id="5" name="Footer Placeholder 4">
            <a:extLst>
              <a:ext uri="{FF2B5EF4-FFF2-40B4-BE49-F238E27FC236}">
                <a16:creationId xmlns:a16="http://schemas.microsoft.com/office/drawing/2014/main" id="{2E023B22-F986-C28B-50D2-FE47E187EB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765AA5-AD5F-AE94-A845-E88E5A43A38B}"/>
              </a:ext>
            </a:extLst>
          </p:cNvPr>
          <p:cNvSpPr>
            <a:spLocks noGrp="1"/>
          </p:cNvSpPr>
          <p:nvPr>
            <p:ph type="sldNum" sz="quarter" idx="12"/>
          </p:nvPr>
        </p:nvSpPr>
        <p:spPr/>
        <p:txBody>
          <a:bodyPr/>
          <a:lstStyle/>
          <a:p>
            <a:fld id="{C4168E3A-53C0-45A8-8639-E89D15A63627}" type="slidenum">
              <a:rPr lang="en-GB" smtClean="0"/>
              <a:t>‹#›</a:t>
            </a:fld>
            <a:endParaRPr lang="en-GB"/>
          </a:p>
        </p:txBody>
      </p:sp>
    </p:spTree>
    <p:extLst>
      <p:ext uri="{BB962C8B-B14F-4D97-AF65-F5344CB8AC3E}">
        <p14:creationId xmlns:p14="http://schemas.microsoft.com/office/powerpoint/2010/main" val="2335615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2192000" cy="6858000"/>
          </a:xfrm>
          <a:prstGeom prst="rect">
            <a:avLst/>
          </a:prstGeom>
          <a:gradFill rotWithShape="1">
            <a:gsLst>
              <a:gs pos="0">
                <a:srgbClr val="0C5595"/>
              </a:gs>
              <a:gs pos="47000">
                <a:srgbClr val="B6CDE0"/>
              </a:gs>
              <a:gs pos="86000">
                <a:srgbClr val="0C5595"/>
              </a:gs>
              <a:gs pos="96001">
                <a:srgbClr val="0E2E55"/>
              </a:gs>
              <a:gs pos="100000">
                <a:srgbClr val="0E2E55"/>
              </a:gs>
            </a:gsLst>
            <a:lin ang="5400000"/>
          </a:gradFill>
          <a:ln w="9525">
            <a:solidFill>
              <a:srgbClr val="003F84"/>
            </a:solidFill>
            <a:miter lim="800000"/>
            <a:headEnd/>
            <a:tailEnd/>
          </a:ln>
          <a:effectLst>
            <a:outerShdw blurRad="40000" dist="23000" dir="5400000" rotWithShape="0">
              <a:srgbClr val="000000">
                <a:alpha val="34998"/>
              </a:srgbClr>
            </a:outerShdw>
          </a:effectLst>
        </p:spPr>
        <p:txBody>
          <a:bodyPr anchor="ctr"/>
          <a:lstStyle/>
          <a:p>
            <a:pPr algn="ctr" defTabSz="914400" fontAlgn="auto">
              <a:spcBef>
                <a:spcPts val="0"/>
              </a:spcBef>
              <a:spcAft>
                <a:spcPts val="0"/>
              </a:spcAft>
              <a:defRPr/>
            </a:pPr>
            <a:endParaRPr lang="en-US" sz="1800">
              <a:solidFill>
                <a:prstClr val="white"/>
              </a:solidFill>
              <a:latin typeface="Calibri"/>
              <a:ea typeface="ＭＳ Ｐゴシック" charset="0"/>
              <a:cs typeface="Arial" charset="0"/>
            </a:endParaRPr>
          </a:p>
        </p:txBody>
      </p:sp>
      <p:sp>
        <p:nvSpPr>
          <p:cNvPr id="4" name="Rounded Rectangle 3"/>
          <p:cNvSpPr>
            <a:spLocks noChangeArrowheads="1"/>
          </p:cNvSpPr>
          <p:nvPr/>
        </p:nvSpPr>
        <p:spPr bwMode="auto">
          <a:xfrm>
            <a:off x="2305051" y="1333500"/>
            <a:ext cx="7577667" cy="3849688"/>
          </a:xfrm>
          <a:prstGeom prst="roundRect">
            <a:avLst>
              <a:gd name="adj" fmla="val 16667"/>
            </a:avLst>
          </a:prstGeom>
          <a:solidFill>
            <a:schemeClr val="bg1"/>
          </a:solidFill>
          <a:ln w="25400">
            <a:solidFill>
              <a:srgbClr val="0C5595"/>
            </a:solidFill>
            <a:round/>
            <a:headEnd/>
            <a:tailEnd/>
          </a:ln>
          <a:effectLst>
            <a:outerShdw blurRad="165100" dist="50800" dir="2700000" algn="tl" rotWithShape="0">
              <a:srgbClr val="000000">
                <a:alpha val="74997"/>
              </a:srgbClr>
            </a:outerShdw>
          </a:effectLst>
        </p:spPr>
        <p:txBody>
          <a:bodyPr anchor="ctr"/>
          <a:lstStyle/>
          <a:p>
            <a:pPr algn="ctr" defTabSz="914400" fontAlgn="auto">
              <a:spcBef>
                <a:spcPts val="0"/>
              </a:spcBef>
              <a:spcAft>
                <a:spcPts val="0"/>
              </a:spcAft>
              <a:defRPr/>
            </a:pPr>
            <a:endParaRPr lang="en-US" sz="1800">
              <a:solidFill>
                <a:srgbClr val="182454"/>
              </a:solidFill>
              <a:latin typeface="Calibri"/>
              <a:ea typeface="ＭＳ Ｐゴシック" charset="0"/>
              <a:cs typeface="Arial" charset="0"/>
            </a:endParaRPr>
          </a:p>
        </p:txBody>
      </p:sp>
      <p:pic>
        <p:nvPicPr>
          <p:cNvPr id="5" name="Picture 11"/>
          <p:cNvPicPr>
            <a:picLocks noChangeAspect="1"/>
          </p:cNvPicPr>
          <p:nvPr/>
        </p:nvPicPr>
        <p:blipFill>
          <a:blip r:embed="rId2"/>
          <a:srcRect/>
          <a:stretch>
            <a:fillRect/>
          </a:stretch>
        </p:blipFill>
        <p:spPr bwMode="auto">
          <a:xfrm>
            <a:off x="4870451" y="3989388"/>
            <a:ext cx="2446867" cy="800100"/>
          </a:xfrm>
          <a:prstGeom prst="rect">
            <a:avLst/>
          </a:prstGeom>
          <a:noFill/>
          <a:ln w="9525">
            <a:noFill/>
            <a:miter lim="800000"/>
            <a:headEnd/>
            <a:tailEnd/>
          </a:ln>
        </p:spPr>
      </p:pic>
      <p:sp>
        <p:nvSpPr>
          <p:cNvPr id="2" name="Title 1"/>
          <p:cNvSpPr>
            <a:spLocks noGrp="1"/>
          </p:cNvSpPr>
          <p:nvPr>
            <p:ph type="ctrTitle"/>
          </p:nvPr>
        </p:nvSpPr>
        <p:spPr>
          <a:xfrm>
            <a:off x="2685563" y="2130426"/>
            <a:ext cx="6820875" cy="1470025"/>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9816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8037-97E9-81E8-8014-10608A3420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592CD5-3A8C-ED3A-A820-E86D3D0C6C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E045AB-8808-BE58-3A82-676E558EC7B9}"/>
              </a:ext>
            </a:extLst>
          </p:cNvPr>
          <p:cNvSpPr>
            <a:spLocks noGrp="1"/>
          </p:cNvSpPr>
          <p:nvPr>
            <p:ph type="dt" sz="half" idx="10"/>
          </p:nvPr>
        </p:nvSpPr>
        <p:spPr/>
        <p:txBody>
          <a:bodyPr/>
          <a:lstStyle/>
          <a:p>
            <a:fld id="{10548803-E8AD-4333-9568-E4C8531EC0F4}" type="datetimeFigureOut">
              <a:rPr lang="en-GB" smtClean="0"/>
              <a:t>12/11/2022</a:t>
            </a:fld>
            <a:endParaRPr lang="en-GB"/>
          </a:p>
        </p:txBody>
      </p:sp>
      <p:sp>
        <p:nvSpPr>
          <p:cNvPr id="5" name="Footer Placeholder 4">
            <a:extLst>
              <a:ext uri="{FF2B5EF4-FFF2-40B4-BE49-F238E27FC236}">
                <a16:creationId xmlns:a16="http://schemas.microsoft.com/office/drawing/2014/main" id="{B9470BD5-2B7C-4981-1B24-674169A7F4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EF937C-5591-94CE-6189-15A99BA0F02E}"/>
              </a:ext>
            </a:extLst>
          </p:cNvPr>
          <p:cNvSpPr>
            <a:spLocks noGrp="1"/>
          </p:cNvSpPr>
          <p:nvPr>
            <p:ph type="sldNum" sz="quarter" idx="12"/>
          </p:nvPr>
        </p:nvSpPr>
        <p:spPr/>
        <p:txBody>
          <a:bodyPr/>
          <a:lstStyle/>
          <a:p>
            <a:fld id="{C4168E3A-53C0-45A8-8639-E89D15A63627}" type="slidenum">
              <a:rPr lang="en-GB" smtClean="0"/>
              <a:t>‹#›</a:t>
            </a:fld>
            <a:endParaRPr lang="en-GB"/>
          </a:p>
        </p:txBody>
      </p:sp>
    </p:spTree>
    <p:extLst>
      <p:ext uri="{BB962C8B-B14F-4D97-AF65-F5344CB8AC3E}">
        <p14:creationId xmlns:p14="http://schemas.microsoft.com/office/powerpoint/2010/main" val="68351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A9C5-5832-DDA8-BA4A-E0AC3E7B8B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F9C110-6DEA-17E2-8739-F217D2D17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515B1D-40E8-2578-C22D-0A17C7804BE0}"/>
              </a:ext>
            </a:extLst>
          </p:cNvPr>
          <p:cNvSpPr>
            <a:spLocks noGrp="1"/>
          </p:cNvSpPr>
          <p:nvPr>
            <p:ph type="dt" sz="half" idx="10"/>
          </p:nvPr>
        </p:nvSpPr>
        <p:spPr/>
        <p:txBody>
          <a:bodyPr/>
          <a:lstStyle/>
          <a:p>
            <a:fld id="{10548803-E8AD-4333-9568-E4C8531EC0F4}" type="datetimeFigureOut">
              <a:rPr lang="en-GB" smtClean="0"/>
              <a:t>12/11/2022</a:t>
            </a:fld>
            <a:endParaRPr lang="en-GB"/>
          </a:p>
        </p:txBody>
      </p:sp>
      <p:sp>
        <p:nvSpPr>
          <p:cNvPr id="5" name="Footer Placeholder 4">
            <a:extLst>
              <a:ext uri="{FF2B5EF4-FFF2-40B4-BE49-F238E27FC236}">
                <a16:creationId xmlns:a16="http://schemas.microsoft.com/office/drawing/2014/main" id="{061F65D9-60B5-1A48-D07B-23794D72A6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AA508C-0C10-D5C3-9308-B0A0BF3AA437}"/>
              </a:ext>
            </a:extLst>
          </p:cNvPr>
          <p:cNvSpPr>
            <a:spLocks noGrp="1"/>
          </p:cNvSpPr>
          <p:nvPr>
            <p:ph type="sldNum" sz="quarter" idx="12"/>
          </p:nvPr>
        </p:nvSpPr>
        <p:spPr/>
        <p:txBody>
          <a:bodyPr/>
          <a:lstStyle/>
          <a:p>
            <a:fld id="{C4168E3A-53C0-45A8-8639-E89D15A63627}" type="slidenum">
              <a:rPr lang="en-GB" smtClean="0"/>
              <a:t>‹#›</a:t>
            </a:fld>
            <a:endParaRPr lang="en-GB"/>
          </a:p>
        </p:txBody>
      </p:sp>
    </p:spTree>
    <p:extLst>
      <p:ext uri="{BB962C8B-B14F-4D97-AF65-F5344CB8AC3E}">
        <p14:creationId xmlns:p14="http://schemas.microsoft.com/office/powerpoint/2010/main" val="2047154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8C64A-A893-7EA5-9B70-DA73B8AF73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A7412A-ABC4-BA63-524A-C3DD37D6A3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2C9235-E740-9F7F-E3C2-9E507B392C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84F708-D7F0-12FF-DC60-78B2D6271EEB}"/>
              </a:ext>
            </a:extLst>
          </p:cNvPr>
          <p:cNvSpPr>
            <a:spLocks noGrp="1"/>
          </p:cNvSpPr>
          <p:nvPr>
            <p:ph type="dt" sz="half" idx="10"/>
          </p:nvPr>
        </p:nvSpPr>
        <p:spPr/>
        <p:txBody>
          <a:bodyPr/>
          <a:lstStyle/>
          <a:p>
            <a:fld id="{10548803-E8AD-4333-9568-E4C8531EC0F4}" type="datetimeFigureOut">
              <a:rPr lang="en-GB" smtClean="0"/>
              <a:t>12/11/2022</a:t>
            </a:fld>
            <a:endParaRPr lang="en-GB"/>
          </a:p>
        </p:txBody>
      </p:sp>
      <p:sp>
        <p:nvSpPr>
          <p:cNvPr id="6" name="Footer Placeholder 5">
            <a:extLst>
              <a:ext uri="{FF2B5EF4-FFF2-40B4-BE49-F238E27FC236}">
                <a16:creationId xmlns:a16="http://schemas.microsoft.com/office/drawing/2014/main" id="{7B0D0600-7DF4-A8D1-0F8E-966DFC538D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4501DC-D39D-62EF-1BB9-7E9E30FFFD22}"/>
              </a:ext>
            </a:extLst>
          </p:cNvPr>
          <p:cNvSpPr>
            <a:spLocks noGrp="1"/>
          </p:cNvSpPr>
          <p:nvPr>
            <p:ph type="sldNum" sz="quarter" idx="12"/>
          </p:nvPr>
        </p:nvSpPr>
        <p:spPr/>
        <p:txBody>
          <a:bodyPr/>
          <a:lstStyle/>
          <a:p>
            <a:fld id="{C4168E3A-53C0-45A8-8639-E89D15A63627}" type="slidenum">
              <a:rPr lang="en-GB" smtClean="0"/>
              <a:t>‹#›</a:t>
            </a:fld>
            <a:endParaRPr lang="en-GB"/>
          </a:p>
        </p:txBody>
      </p:sp>
    </p:spTree>
    <p:extLst>
      <p:ext uri="{BB962C8B-B14F-4D97-AF65-F5344CB8AC3E}">
        <p14:creationId xmlns:p14="http://schemas.microsoft.com/office/powerpoint/2010/main" val="224664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05BF-2755-5BE3-E5C6-94DD3246A8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6E4E2-AECA-1F49-E85E-35C5F29807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4FD1B4-F874-7247-8963-015F099E77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0263B4-3BC3-002E-417D-E871B63D99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71DB2A-8B2F-5E45-3FCD-38048F6D7E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6A86E9-2260-A7B4-A6ED-429C3C5DAC36}"/>
              </a:ext>
            </a:extLst>
          </p:cNvPr>
          <p:cNvSpPr>
            <a:spLocks noGrp="1"/>
          </p:cNvSpPr>
          <p:nvPr>
            <p:ph type="dt" sz="half" idx="10"/>
          </p:nvPr>
        </p:nvSpPr>
        <p:spPr/>
        <p:txBody>
          <a:bodyPr/>
          <a:lstStyle/>
          <a:p>
            <a:fld id="{10548803-E8AD-4333-9568-E4C8531EC0F4}" type="datetimeFigureOut">
              <a:rPr lang="en-GB" smtClean="0"/>
              <a:t>12/11/2022</a:t>
            </a:fld>
            <a:endParaRPr lang="en-GB"/>
          </a:p>
        </p:txBody>
      </p:sp>
      <p:sp>
        <p:nvSpPr>
          <p:cNvPr id="8" name="Footer Placeholder 7">
            <a:extLst>
              <a:ext uri="{FF2B5EF4-FFF2-40B4-BE49-F238E27FC236}">
                <a16:creationId xmlns:a16="http://schemas.microsoft.com/office/drawing/2014/main" id="{C0957406-7B64-E2EA-A61D-0C482D9716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276EB9-2001-EA80-59F5-708CF2F9BEDD}"/>
              </a:ext>
            </a:extLst>
          </p:cNvPr>
          <p:cNvSpPr>
            <a:spLocks noGrp="1"/>
          </p:cNvSpPr>
          <p:nvPr>
            <p:ph type="sldNum" sz="quarter" idx="12"/>
          </p:nvPr>
        </p:nvSpPr>
        <p:spPr/>
        <p:txBody>
          <a:bodyPr/>
          <a:lstStyle/>
          <a:p>
            <a:fld id="{C4168E3A-53C0-45A8-8639-E89D15A63627}" type="slidenum">
              <a:rPr lang="en-GB" smtClean="0"/>
              <a:t>‹#›</a:t>
            </a:fld>
            <a:endParaRPr lang="en-GB"/>
          </a:p>
        </p:txBody>
      </p:sp>
    </p:spTree>
    <p:extLst>
      <p:ext uri="{BB962C8B-B14F-4D97-AF65-F5344CB8AC3E}">
        <p14:creationId xmlns:p14="http://schemas.microsoft.com/office/powerpoint/2010/main" val="62316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2C0F-9282-9E13-9891-232815427E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E10B9-1B9B-140B-6F3D-26163DB660DE}"/>
              </a:ext>
            </a:extLst>
          </p:cNvPr>
          <p:cNvSpPr>
            <a:spLocks noGrp="1"/>
          </p:cNvSpPr>
          <p:nvPr>
            <p:ph type="dt" sz="half" idx="10"/>
          </p:nvPr>
        </p:nvSpPr>
        <p:spPr/>
        <p:txBody>
          <a:bodyPr/>
          <a:lstStyle/>
          <a:p>
            <a:fld id="{10548803-E8AD-4333-9568-E4C8531EC0F4}" type="datetimeFigureOut">
              <a:rPr lang="en-GB" smtClean="0"/>
              <a:t>12/11/2022</a:t>
            </a:fld>
            <a:endParaRPr lang="en-GB"/>
          </a:p>
        </p:txBody>
      </p:sp>
      <p:sp>
        <p:nvSpPr>
          <p:cNvPr id="4" name="Footer Placeholder 3">
            <a:extLst>
              <a:ext uri="{FF2B5EF4-FFF2-40B4-BE49-F238E27FC236}">
                <a16:creationId xmlns:a16="http://schemas.microsoft.com/office/drawing/2014/main" id="{606098E7-F309-2A3C-411C-F358D7FF35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B1B34E-B471-E2C3-7B20-27EF03F51D7F}"/>
              </a:ext>
            </a:extLst>
          </p:cNvPr>
          <p:cNvSpPr>
            <a:spLocks noGrp="1"/>
          </p:cNvSpPr>
          <p:nvPr>
            <p:ph type="sldNum" sz="quarter" idx="12"/>
          </p:nvPr>
        </p:nvSpPr>
        <p:spPr/>
        <p:txBody>
          <a:bodyPr/>
          <a:lstStyle/>
          <a:p>
            <a:fld id="{C4168E3A-53C0-45A8-8639-E89D15A63627}" type="slidenum">
              <a:rPr lang="en-GB" smtClean="0"/>
              <a:t>‹#›</a:t>
            </a:fld>
            <a:endParaRPr lang="en-GB"/>
          </a:p>
        </p:txBody>
      </p:sp>
    </p:spTree>
    <p:extLst>
      <p:ext uri="{BB962C8B-B14F-4D97-AF65-F5344CB8AC3E}">
        <p14:creationId xmlns:p14="http://schemas.microsoft.com/office/powerpoint/2010/main" val="75819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4074BB-B3FF-FBF7-CD27-A07249F8D05E}"/>
              </a:ext>
            </a:extLst>
          </p:cNvPr>
          <p:cNvSpPr>
            <a:spLocks noGrp="1"/>
          </p:cNvSpPr>
          <p:nvPr>
            <p:ph type="dt" sz="half" idx="10"/>
          </p:nvPr>
        </p:nvSpPr>
        <p:spPr/>
        <p:txBody>
          <a:bodyPr/>
          <a:lstStyle/>
          <a:p>
            <a:fld id="{10548803-E8AD-4333-9568-E4C8531EC0F4}" type="datetimeFigureOut">
              <a:rPr lang="en-GB" smtClean="0"/>
              <a:t>12/11/2022</a:t>
            </a:fld>
            <a:endParaRPr lang="en-GB"/>
          </a:p>
        </p:txBody>
      </p:sp>
      <p:sp>
        <p:nvSpPr>
          <p:cNvPr id="3" name="Footer Placeholder 2">
            <a:extLst>
              <a:ext uri="{FF2B5EF4-FFF2-40B4-BE49-F238E27FC236}">
                <a16:creationId xmlns:a16="http://schemas.microsoft.com/office/drawing/2014/main" id="{E58177F0-4A24-DF4E-F509-1E4D4039CC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03A817-0730-49AA-F4D3-1C38CE33AB38}"/>
              </a:ext>
            </a:extLst>
          </p:cNvPr>
          <p:cNvSpPr>
            <a:spLocks noGrp="1"/>
          </p:cNvSpPr>
          <p:nvPr>
            <p:ph type="sldNum" sz="quarter" idx="12"/>
          </p:nvPr>
        </p:nvSpPr>
        <p:spPr/>
        <p:txBody>
          <a:bodyPr/>
          <a:lstStyle/>
          <a:p>
            <a:fld id="{C4168E3A-53C0-45A8-8639-E89D15A63627}" type="slidenum">
              <a:rPr lang="en-GB" smtClean="0"/>
              <a:t>‹#›</a:t>
            </a:fld>
            <a:endParaRPr lang="en-GB"/>
          </a:p>
        </p:txBody>
      </p:sp>
    </p:spTree>
    <p:extLst>
      <p:ext uri="{BB962C8B-B14F-4D97-AF65-F5344CB8AC3E}">
        <p14:creationId xmlns:p14="http://schemas.microsoft.com/office/powerpoint/2010/main" val="75151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4C2A4-0282-62E0-D26D-F74F9FACC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B4F854-E1E0-9B51-2230-4851AE350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AD820F-BAF1-E725-42C7-C1C09BA6C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36BB3-4D82-9D9A-B6B6-A5F40489902E}"/>
              </a:ext>
            </a:extLst>
          </p:cNvPr>
          <p:cNvSpPr>
            <a:spLocks noGrp="1"/>
          </p:cNvSpPr>
          <p:nvPr>
            <p:ph type="dt" sz="half" idx="10"/>
          </p:nvPr>
        </p:nvSpPr>
        <p:spPr/>
        <p:txBody>
          <a:bodyPr/>
          <a:lstStyle/>
          <a:p>
            <a:fld id="{10548803-E8AD-4333-9568-E4C8531EC0F4}" type="datetimeFigureOut">
              <a:rPr lang="en-GB" smtClean="0"/>
              <a:t>12/11/2022</a:t>
            </a:fld>
            <a:endParaRPr lang="en-GB"/>
          </a:p>
        </p:txBody>
      </p:sp>
      <p:sp>
        <p:nvSpPr>
          <p:cNvPr id="6" name="Footer Placeholder 5">
            <a:extLst>
              <a:ext uri="{FF2B5EF4-FFF2-40B4-BE49-F238E27FC236}">
                <a16:creationId xmlns:a16="http://schemas.microsoft.com/office/drawing/2014/main" id="{61CBF3B0-52A0-5445-F411-04682F1447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21A3AD-C481-D50B-6A51-0A64D6432CA4}"/>
              </a:ext>
            </a:extLst>
          </p:cNvPr>
          <p:cNvSpPr>
            <a:spLocks noGrp="1"/>
          </p:cNvSpPr>
          <p:nvPr>
            <p:ph type="sldNum" sz="quarter" idx="12"/>
          </p:nvPr>
        </p:nvSpPr>
        <p:spPr/>
        <p:txBody>
          <a:bodyPr/>
          <a:lstStyle/>
          <a:p>
            <a:fld id="{C4168E3A-53C0-45A8-8639-E89D15A63627}" type="slidenum">
              <a:rPr lang="en-GB" smtClean="0"/>
              <a:t>‹#›</a:t>
            </a:fld>
            <a:endParaRPr lang="en-GB"/>
          </a:p>
        </p:txBody>
      </p:sp>
    </p:spTree>
    <p:extLst>
      <p:ext uri="{BB962C8B-B14F-4D97-AF65-F5344CB8AC3E}">
        <p14:creationId xmlns:p14="http://schemas.microsoft.com/office/powerpoint/2010/main" val="14311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ABEA-11C5-ED6F-2109-3957E0643D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BECA86-3ED8-0914-8642-E2343A4FEA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A64646-CB52-9BA1-1FF9-5A853C37B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B3192-1482-DAA1-0370-145F62E06F6A}"/>
              </a:ext>
            </a:extLst>
          </p:cNvPr>
          <p:cNvSpPr>
            <a:spLocks noGrp="1"/>
          </p:cNvSpPr>
          <p:nvPr>
            <p:ph type="dt" sz="half" idx="10"/>
          </p:nvPr>
        </p:nvSpPr>
        <p:spPr/>
        <p:txBody>
          <a:bodyPr/>
          <a:lstStyle/>
          <a:p>
            <a:fld id="{10548803-E8AD-4333-9568-E4C8531EC0F4}" type="datetimeFigureOut">
              <a:rPr lang="en-GB" smtClean="0"/>
              <a:t>12/11/2022</a:t>
            </a:fld>
            <a:endParaRPr lang="en-GB"/>
          </a:p>
        </p:txBody>
      </p:sp>
      <p:sp>
        <p:nvSpPr>
          <p:cNvPr id="6" name="Footer Placeholder 5">
            <a:extLst>
              <a:ext uri="{FF2B5EF4-FFF2-40B4-BE49-F238E27FC236}">
                <a16:creationId xmlns:a16="http://schemas.microsoft.com/office/drawing/2014/main" id="{05458631-CE57-8589-1B59-4B3286D12C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AD20BB-0524-1D9C-45A3-ED784A08135E}"/>
              </a:ext>
            </a:extLst>
          </p:cNvPr>
          <p:cNvSpPr>
            <a:spLocks noGrp="1"/>
          </p:cNvSpPr>
          <p:nvPr>
            <p:ph type="sldNum" sz="quarter" idx="12"/>
          </p:nvPr>
        </p:nvSpPr>
        <p:spPr/>
        <p:txBody>
          <a:bodyPr/>
          <a:lstStyle/>
          <a:p>
            <a:fld id="{C4168E3A-53C0-45A8-8639-E89D15A63627}" type="slidenum">
              <a:rPr lang="en-GB" smtClean="0"/>
              <a:t>‹#›</a:t>
            </a:fld>
            <a:endParaRPr lang="en-GB"/>
          </a:p>
        </p:txBody>
      </p:sp>
    </p:spTree>
    <p:extLst>
      <p:ext uri="{BB962C8B-B14F-4D97-AF65-F5344CB8AC3E}">
        <p14:creationId xmlns:p14="http://schemas.microsoft.com/office/powerpoint/2010/main" val="107726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FD8F2C-EE97-C8E9-1F7F-9168464D4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5FB414-7239-6075-7C83-90F2410EC9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71AB4B-E552-247F-E2A4-166E80248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48803-E8AD-4333-9568-E4C8531EC0F4}" type="datetimeFigureOut">
              <a:rPr lang="en-GB" smtClean="0"/>
              <a:t>12/11/2022</a:t>
            </a:fld>
            <a:endParaRPr lang="en-GB"/>
          </a:p>
        </p:txBody>
      </p:sp>
      <p:sp>
        <p:nvSpPr>
          <p:cNvPr id="5" name="Footer Placeholder 4">
            <a:extLst>
              <a:ext uri="{FF2B5EF4-FFF2-40B4-BE49-F238E27FC236}">
                <a16:creationId xmlns:a16="http://schemas.microsoft.com/office/drawing/2014/main" id="{6E06989D-E630-A231-45F2-0F21034076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5E60BB-4C5A-0E81-7857-5A3CB4AF3F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68E3A-53C0-45A8-8639-E89D15A63627}" type="slidenum">
              <a:rPr lang="en-GB" smtClean="0"/>
              <a:t>‹#›</a:t>
            </a:fld>
            <a:endParaRPr lang="en-GB"/>
          </a:p>
        </p:txBody>
      </p:sp>
    </p:spTree>
    <p:extLst>
      <p:ext uri="{BB962C8B-B14F-4D97-AF65-F5344CB8AC3E}">
        <p14:creationId xmlns:p14="http://schemas.microsoft.com/office/powerpoint/2010/main" val="4129089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hart-hiv.org/wp-content/uploads/2011/11/56977596_tombstone.jpg" TargetMode="External"/><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hyperlink" Target="http://www.lightstalkers.org/images/show/830808"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vitalwaveblog.com/wp-content/uploads/2011/02/HIV-baby.jpg"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a:xfrm>
            <a:off x="3124200" y="1916114"/>
            <a:ext cx="5791200" cy="2198687"/>
          </a:xfrm>
        </p:spPr>
        <p:txBody>
          <a:bodyPr>
            <a:normAutofit/>
          </a:bodyPr>
          <a:lstStyle/>
          <a:p>
            <a:r>
              <a:rPr lang="pl-PL" sz="3600" b="1" dirty="0"/>
              <a:t>Badania kliniczne </a:t>
            </a:r>
            <a:br>
              <a:rPr lang="pl-PL" sz="3600" b="1" dirty="0"/>
            </a:br>
            <a:r>
              <a:rPr lang="pl-PL" sz="3600" b="1" dirty="0"/>
              <a:t>Kontekst historyczny </a:t>
            </a:r>
            <a:br>
              <a:rPr lang="pl-PL" sz="3600" b="1" dirty="0"/>
            </a:br>
            <a:r>
              <a:rPr lang="pl-PL" sz="3600" b="1" dirty="0"/>
              <a:t>Sytuacja na świecie</a:t>
            </a:r>
            <a:endParaRPr lang="en-US" sz="4800" dirty="0">
              <a:ea typeface="ＭＳ Ｐゴシック" charset="-128"/>
              <a:cs typeface="ＭＳ Ｐゴシック" charset="-128"/>
            </a:endParaRPr>
          </a:p>
        </p:txBody>
      </p:sp>
      <p:sp>
        <p:nvSpPr>
          <p:cNvPr id="3" name="TextBox 2">
            <a:extLst>
              <a:ext uri="{FF2B5EF4-FFF2-40B4-BE49-F238E27FC236}">
                <a16:creationId xmlns:a16="http://schemas.microsoft.com/office/drawing/2014/main" id="{27DDAF06-E426-B7CE-36C3-15788B22F1EE}"/>
              </a:ext>
            </a:extLst>
          </p:cNvPr>
          <p:cNvSpPr txBox="1"/>
          <p:nvPr/>
        </p:nvSpPr>
        <p:spPr>
          <a:xfrm>
            <a:off x="2834640" y="4828032"/>
            <a:ext cx="3600088" cy="369332"/>
          </a:xfrm>
          <a:prstGeom prst="rect">
            <a:avLst/>
          </a:prstGeom>
          <a:noFill/>
        </p:spPr>
        <p:txBody>
          <a:bodyPr wrap="none" rtlCol="0">
            <a:spAutoFit/>
          </a:bodyPr>
          <a:lstStyle/>
          <a:p>
            <a:r>
              <a:rPr lang="en-US" dirty="0"/>
              <a:t>Anele Waters and Jonathan Edwards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a:spLocks noGrp="1" noChangeArrowheads="1"/>
          </p:cNvSpPr>
          <p:nvPr>
            <p:ph type="title" idx="4294967295"/>
          </p:nvPr>
        </p:nvSpPr>
        <p:spPr>
          <a:xfrm>
            <a:off x="1901162" y="640080"/>
            <a:ext cx="3722933" cy="3167484"/>
          </a:xfrm>
          <a:prstGeom prst="rect">
            <a:avLst/>
          </a:prstGeom>
          <a:ln w="25400" cap="sq">
            <a:solidFill>
              <a:srgbClr val="FFFFFF"/>
            </a:solidFill>
            <a:miter lim="800000"/>
          </a:ln>
        </p:spPr>
        <p:txBody>
          <a:bodyPr vert="horz" wrap="square" lIns="91440" tIns="45720" rIns="91440" bIns="45720" rtlCol="0" anchor="ctr">
            <a:normAutofit/>
          </a:bodyPr>
          <a:lstStyle/>
          <a:p>
            <a:pPr algn="ctr"/>
            <a:r>
              <a:rPr lang="pl-PL" sz="4000" kern="1200" dirty="0">
                <a:solidFill>
                  <a:srgbClr val="FFFFFF"/>
                </a:solidFill>
                <a:latin typeface="+mj-lt"/>
                <a:ea typeface="+mj-ea"/>
                <a:cs typeface="+mj-cs"/>
              </a:rPr>
              <a:t>2000 i później, Duży wpływ na badania nad HIV</a:t>
            </a:r>
            <a:endParaRPr lang="en-US" sz="4000" kern="1200" dirty="0">
              <a:solidFill>
                <a:srgbClr val="FFFFFF"/>
              </a:solidFill>
              <a:latin typeface="+mj-lt"/>
              <a:ea typeface="+mj-ea"/>
              <a:cs typeface="+mj-cs"/>
            </a:endParaRPr>
          </a:p>
        </p:txBody>
      </p:sp>
      <p:sp>
        <p:nvSpPr>
          <p:cNvPr id="15" name="Rectangle 14">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574536" y="640080"/>
            <a:ext cx="5053066" cy="4982798"/>
          </a:xfrm>
        </p:spPr>
        <p:txBody>
          <a:bodyPr vert="horz" lIns="91440" tIns="45720" rIns="91440" bIns="45720" rtlCol="0">
            <a:normAutofit/>
          </a:bodyPr>
          <a:lstStyle/>
          <a:p>
            <a:pPr>
              <a:defRPr/>
            </a:pPr>
            <a:endParaRPr lang="en-US" sz="2000">
              <a:hlinkClick r:id="" action="ppaction://noaction"/>
            </a:endParaRPr>
          </a:p>
          <a:p>
            <a:pPr>
              <a:defRPr/>
            </a:pPr>
            <a:endParaRPr lang="en-US" sz="2000">
              <a:hlinkClick r:id="" action="ppaction://noaction"/>
            </a:endParaRPr>
          </a:p>
          <a:p>
            <a:pPr>
              <a:defRPr/>
            </a:pPr>
            <a:endParaRPr lang="en-US" sz="2000">
              <a:hlinkClick r:id="" action="ppaction://noaction"/>
            </a:endParaRPr>
          </a:p>
          <a:p>
            <a:pPr>
              <a:defRPr/>
            </a:pPr>
            <a:endParaRPr lang="en-US" sz="2000">
              <a:hlinkClick r:id="" action="ppaction://noaction"/>
            </a:endParaRPr>
          </a:p>
          <a:p>
            <a:pPr>
              <a:defRPr/>
            </a:pPr>
            <a:endParaRPr lang="en-US" sz="2000">
              <a:hlinkClick r:id="" action="ppaction://noaction"/>
            </a:endParaRPr>
          </a:p>
          <a:p>
            <a:pPr>
              <a:defRPr/>
            </a:pPr>
            <a:endParaRPr lang="en-US" sz="2000">
              <a:hlinkClick r:id="" action="ppaction://noaction"/>
            </a:endParaRPr>
          </a:p>
          <a:p>
            <a:pPr>
              <a:defRPr/>
            </a:pPr>
            <a:endParaRPr lang="en-US" sz="2000">
              <a:hlinkClick r:id="" action="ppaction://noaction"/>
            </a:endParaRPr>
          </a:p>
          <a:p>
            <a:pPr>
              <a:defRPr/>
            </a:pPr>
            <a:endParaRPr lang="en-US" sz="2000">
              <a:hlinkClick r:id="" action="ppaction://noaction"/>
            </a:endParaRPr>
          </a:p>
        </p:txBody>
      </p:sp>
      <p:sp>
        <p:nvSpPr>
          <p:cNvPr id="4" name="Text Box 6"/>
          <p:cNvSpPr txBox="1">
            <a:spLocks noChangeArrowheads="1"/>
          </p:cNvSpPr>
          <p:nvPr/>
        </p:nvSpPr>
        <p:spPr bwMode="auto">
          <a:xfrm>
            <a:off x="6570204" y="640081"/>
            <a:ext cx="5057398" cy="5577840"/>
          </a:xfrm>
          <a:prstGeom prst="rect">
            <a:avLst/>
          </a:prstGeom>
        </p:spPr>
        <p:txBody>
          <a:bodyPr vert="horz" lIns="91440" tIns="45720" rIns="91440" bIns="45720" rtlCol="0">
            <a:prstTxWarp prst="textNoShape">
              <a:avLst/>
            </a:prstTxWarp>
            <a:noAutofit/>
          </a:bodyPr>
          <a:lstStyle/>
          <a:p>
            <a:pPr indent="-228600">
              <a:lnSpc>
                <a:spcPct val="90000"/>
              </a:lnSpc>
              <a:spcAft>
                <a:spcPts val="600"/>
              </a:spcAft>
              <a:buFont typeface="Arial" panose="020B0604020202020204" pitchFamily="34" charset="0"/>
              <a:buChar char="•"/>
            </a:pPr>
            <a:r>
              <a:rPr lang="pl-PL" sz="2400" dirty="0"/>
              <a:t>Badanie PARTNER z 2014 r. wykazało zerową transmisję HIV z pozytywnego partnera stosującego ART na swojego negatywnego partnera, po tym, jak pary uprawiały seks ponad 58 500 razy bez użycia prezerwatyw.</a:t>
            </a:r>
          </a:p>
          <a:p>
            <a:pPr indent="-228600">
              <a:lnSpc>
                <a:spcPct val="90000"/>
              </a:lnSpc>
              <a:spcAft>
                <a:spcPts val="600"/>
              </a:spcAft>
              <a:buFont typeface="Arial" panose="020B0604020202020204" pitchFamily="34" charset="0"/>
              <a:buChar char="•"/>
            </a:pPr>
            <a:endParaRPr lang="pl-PL" sz="2400" dirty="0"/>
          </a:p>
          <a:p>
            <a:pPr indent="-228600">
              <a:lnSpc>
                <a:spcPct val="90000"/>
              </a:lnSpc>
              <a:spcAft>
                <a:spcPts val="600"/>
              </a:spcAft>
              <a:buFont typeface="Arial" panose="020B0604020202020204" pitchFamily="34" charset="0"/>
              <a:buChar char="•"/>
            </a:pPr>
            <a:r>
              <a:rPr lang="pl-PL" sz="2400" dirty="0"/>
              <a:t>Badanie 2015 </a:t>
            </a:r>
            <a:r>
              <a:rPr lang="pl-PL" sz="2400" dirty="0" err="1"/>
              <a:t>Proud</a:t>
            </a:r>
            <a:r>
              <a:rPr lang="pl-PL" sz="2400" dirty="0"/>
              <a:t> wykazało, że </a:t>
            </a:r>
            <a:r>
              <a:rPr lang="pl-PL" sz="2400" dirty="0" err="1"/>
              <a:t>PrEP</a:t>
            </a:r>
            <a:r>
              <a:rPr lang="pl-PL" sz="2400" dirty="0"/>
              <a:t> zmniejsza przenoszenie HIV (omówione na slajdach </a:t>
            </a:r>
            <a:r>
              <a:rPr lang="pl-PL" sz="2400" dirty="0" err="1"/>
              <a:t>PrEP</a:t>
            </a:r>
            <a:r>
              <a:rPr lang="pl-PL" sz="2400" dirty="0"/>
              <a:t>)</a:t>
            </a:r>
          </a:p>
          <a:p>
            <a:pPr indent="-228600">
              <a:lnSpc>
                <a:spcPct val="90000"/>
              </a:lnSpc>
              <a:spcAft>
                <a:spcPts val="600"/>
              </a:spcAft>
              <a:buFont typeface="Arial" panose="020B0604020202020204" pitchFamily="34" charset="0"/>
              <a:buChar char="•"/>
            </a:pPr>
            <a:endParaRPr lang="pl-PL" sz="2400" dirty="0"/>
          </a:p>
          <a:p>
            <a:pPr indent="-228600">
              <a:lnSpc>
                <a:spcPct val="90000"/>
              </a:lnSpc>
              <a:spcAft>
                <a:spcPts val="600"/>
              </a:spcAft>
              <a:buFont typeface="Arial" panose="020B0604020202020204" pitchFamily="34" charset="0"/>
              <a:buChar char="•"/>
            </a:pPr>
            <a:r>
              <a:rPr lang="pl-PL" sz="2400" dirty="0"/>
              <a:t>Badanie START z 2015 r. wykazało korzyści z jak najszybszego rozpoczęcia ART, zmieniając wytyczne dotyczące leczenia. Poprzednie wytyczne sugerowały rozpoczęcie od CD4 200, a następnie podniesienie do 350</a:t>
            </a:r>
            <a:endParaRPr lang="en-US" sz="2400" dirty="0"/>
          </a:p>
        </p:txBody>
      </p:sp>
    </p:spTree>
    <p:extLst>
      <p:ext uri="{BB962C8B-B14F-4D97-AF65-F5344CB8AC3E}">
        <p14:creationId xmlns:p14="http://schemas.microsoft.com/office/powerpoint/2010/main" val="243169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a:spLocks noGrp="1" noChangeArrowheads="1"/>
          </p:cNvSpPr>
          <p:nvPr>
            <p:ph type="title" idx="4294967295"/>
          </p:nvPr>
        </p:nvSpPr>
        <p:spPr>
          <a:xfrm>
            <a:off x="1453478" y="640080"/>
            <a:ext cx="4170617" cy="3167484"/>
          </a:xfrm>
          <a:prstGeom prst="rect">
            <a:avLst/>
          </a:prstGeom>
          <a:ln w="25400" cap="sq">
            <a:solidFill>
              <a:srgbClr val="FFFFFF"/>
            </a:solidFill>
            <a:miter lim="800000"/>
          </a:ln>
        </p:spPr>
        <p:txBody>
          <a:bodyPr vert="horz" wrap="square" lIns="91440" tIns="45720" rIns="91440" bIns="45720" rtlCol="0" anchor="ctr">
            <a:normAutofit/>
          </a:bodyPr>
          <a:lstStyle/>
          <a:p>
            <a:pPr algn="ctr"/>
            <a:r>
              <a:rPr lang="pl-PL" sz="4000" kern="1200" dirty="0">
                <a:solidFill>
                  <a:srgbClr val="FFFFFF"/>
                </a:solidFill>
                <a:latin typeface="+mj-lt"/>
                <a:ea typeface="+mj-ea"/>
                <a:cs typeface="+mj-cs"/>
              </a:rPr>
              <a:t>2000 i później, Duży wpływ na badania nad HIV</a:t>
            </a:r>
            <a:endParaRPr lang="en-US" sz="4000" kern="1200" dirty="0">
              <a:solidFill>
                <a:srgbClr val="FFFFFF"/>
              </a:solidFill>
              <a:latin typeface="+mj-lt"/>
              <a:ea typeface="+mj-ea"/>
              <a:cs typeface="+mj-cs"/>
            </a:endParaRPr>
          </a:p>
        </p:txBody>
      </p:sp>
      <p:sp>
        <p:nvSpPr>
          <p:cNvPr id="15" name="Rectangle 14">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574536" y="640080"/>
            <a:ext cx="5053066" cy="2546604"/>
          </a:xfrm>
        </p:spPr>
        <p:txBody>
          <a:bodyPr vert="horz" lIns="91440" tIns="45720" rIns="91440" bIns="45720" rtlCol="0">
            <a:normAutofit/>
          </a:bodyPr>
          <a:lstStyle/>
          <a:p>
            <a:pPr>
              <a:defRPr/>
            </a:pPr>
            <a:endParaRPr lang="en-US" sz="2000">
              <a:hlinkClick r:id="" action="ppaction://noaction"/>
            </a:endParaRPr>
          </a:p>
          <a:p>
            <a:pPr>
              <a:defRPr/>
            </a:pPr>
            <a:endParaRPr lang="en-US" sz="2000">
              <a:hlinkClick r:id="" action="ppaction://noaction"/>
            </a:endParaRPr>
          </a:p>
          <a:p>
            <a:pPr>
              <a:defRPr/>
            </a:pPr>
            <a:endParaRPr lang="en-US" sz="2000">
              <a:hlinkClick r:id="" action="ppaction://noaction"/>
            </a:endParaRPr>
          </a:p>
          <a:p>
            <a:pPr>
              <a:defRPr/>
            </a:pPr>
            <a:endParaRPr lang="en-US" sz="2000">
              <a:hlinkClick r:id="" action="ppaction://noaction"/>
            </a:endParaRPr>
          </a:p>
          <a:p>
            <a:pPr>
              <a:defRPr/>
            </a:pPr>
            <a:endParaRPr lang="en-US" sz="2000">
              <a:hlinkClick r:id="" action="ppaction://noaction"/>
            </a:endParaRPr>
          </a:p>
          <a:p>
            <a:pPr>
              <a:defRPr/>
            </a:pPr>
            <a:endParaRPr lang="en-US" sz="2000">
              <a:hlinkClick r:id="" action="ppaction://noaction"/>
            </a:endParaRPr>
          </a:p>
          <a:p>
            <a:pPr>
              <a:defRPr/>
            </a:pPr>
            <a:endParaRPr lang="en-US" sz="2000">
              <a:hlinkClick r:id="" action="ppaction://noaction"/>
            </a:endParaRPr>
          </a:p>
          <a:p>
            <a:pPr>
              <a:defRPr/>
            </a:pPr>
            <a:endParaRPr lang="en-US" sz="2000">
              <a:hlinkClick r:id="" action="ppaction://noaction"/>
            </a:endParaRPr>
          </a:p>
        </p:txBody>
      </p:sp>
      <p:sp>
        <p:nvSpPr>
          <p:cNvPr id="4" name="Text Box 6"/>
          <p:cNvSpPr txBox="1">
            <a:spLocks noChangeArrowheads="1"/>
          </p:cNvSpPr>
          <p:nvPr/>
        </p:nvSpPr>
        <p:spPr bwMode="auto">
          <a:xfrm>
            <a:off x="6110867" y="491319"/>
            <a:ext cx="5516735" cy="5726601"/>
          </a:xfrm>
          <a:prstGeom prst="rect">
            <a:avLst/>
          </a:prstGeom>
        </p:spPr>
        <p:txBody>
          <a:bodyPr vert="horz" lIns="91440" tIns="45720" rIns="91440" bIns="45720" rtlCol="0">
            <a:prstTxWarp prst="textNoShape">
              <a:avLst/>
            </a:prstTxWarp>
            <a:normAutofit fontScale="92500" lnSpcReduction="10000"/>
          </a:bodyPr>
          <a:lstStyle/>
          <a:p>
            <a:pPr>
              <a:lnSpc>
                <a:spcPct val="90000"/>
              </a:lnSpc>
              <a:spcAft>
                <a:spcPts val="600"/>
              </a:spcAft>
            </a:pPr>
            <a:r>
              <a:rPr lang="pl-PL" sz="2400" dirty="0"/>
              <a:t>2018/19</a:t>
            </a:r>
          </a:p>
          <a:p>
            <a:pPr marL="457200" indent="-457200">
              <a:lnSpc>
                <a:spcPct val="90000"/>
              </a:lnSpc>
              <a:spcAft>
                <a:spcPts val="600"/>
              </a:spcAft>
              <a:buFont typeface="Arial" panose="020B0604020202020204" pitchFamily="34" charset="0"/>
              <a:buChar char="•"/>
            </a:pPr>
            <a:r>
              <a:rPr lang="pl-PL" sz="2400" dirty="0"/>
              <a:t>Badania 2 schematów lekowych z użyciem leków z klasy inhibitorów </a:t>
            </a:r>
            <a:r>
              <a:rPr lang="pl-PL" sz="2400" dirty="0" err="1"/>
              <a:t>integrazy</a:t>
            </a:r>
            <a:endParaRPr lang="pl-PL" sz="2400" dirty="0"/>
          </a:p>
          <a:p>
            <a:pPr>
              <a:lnSpc>
                <a:spcPct val="90000"/>
              </a:lnSpc>
              <a:spcAft>
                <a:spcPts val="600"/>
              </a:spcAft>
            </a:pPr>
            <a:endParaRPr lang="pl-PL" sz="2400" dirty="0"/>
          </a:p>
          <a:p>
            <a:pPr>
              <a:lnSpc>
                <a:spcPct val="90000"/>
              </a:lnSpc>
              <a:spcAft>
                <a:spcPts val="600"/>
              </a:spcAft>
            </a:pPr>
            <a:r>
              <a:rPr lang="pl-PL" sz="2400" dirty="0"/>
              <a:t>Badanie Bliźniąt</a:t>
            </a:r>
          </a:p>
          <a:p>
            <a:pPr marL="457200" indent="-457200">
              <a:lnSpc>
                <a:spcPct val="90000"/>
              </a:lnSpc>
              <a:spcAft>
                <a:spcPts val="600"/>
              </a:spcAft>
              <a:buFont typeface="Arial" panose="020B0604020202020204" pitchFamily="34" charset="0"/>
              <a:buChar char="•"/>
            </a:pPr>
            <a:r>
              <a:rPr lang="pl-PL" sz="2400" dirty="0"/>
              <a:t>Porównanie: </a:t>
            </a:r>
            <a:r>
              <a:rPr lang="pl-PL" sz="2400" dirty="0" err="1"/>
              <a:t>dolutegrawir</a:t>
            </a:r>
            <a:r>
              <a:rPr lang="pl-PL" sz="2400" dirty="0"/>
              <a:t> + </a:t>
            </a:r>
            <a:r>
              <a:rPr lang="pl-PL" sz="2400" dirty="0" err="1"/>
              <a:t>lamiwudyna</a:t>
            </a:r>
            <a:r>
              <a:rPr lang="pl-PL" sz="2400" dirty="0"/>
              <a:t> z </a:t>
            </a:r>
            <a:r>
              <a:rPr lang="pl-PL" sz="2400" dirty="0" err="1"/>
              <a:t>dolutegrawirem</a:t>
            </a:r>
            <a:r>
              <a:rPr lang="pl-PL" sz="2400" dirty="0"/>
              <a:t> + </a:t>
            </a:r>
            <a:r>
              <a:rPr lang="pl-PL" sz="2400" dirty="0" err="1"/>
              <a:t>fumaran</a:t>
            </a:r>
            <a:r>
              <a:rPr lang="pl-PL" sz="2400" dirty="0"/>
              <a:t> </a:t>
            </a:r>
            <a:r>
              <a:rPr lang="pl-PL" sz="2400" dirty="0" err="1"/>
              <a:t>dizoproksylu</a:t>
            </a:r>
            <a:r>
              <a:rPr lang="pl-PL" sz="2400" dirty="0"/>
              <a:t> </a:t>
            </a:r>
            <a:r>
              <a:rPr lang="pl-PL" sz="2400" dirty="0" err="1"/>
              <a:t>tenofowiru</a:t>
            </a:r>
            <a:r>
              <a:rPr lang="pl-PL" sz="2400" dirty="0"/>
              <a:t>/</a:t>
            </a:r>
            <a:r>
              <a:rPr lang="pl-PL" sz="2400" dirty="0" err="1"/>
              <a:t>emtrycytabina</a:t>
            </a:r>
            <a:endParaRPr lang="pl-PL" sz="2400" dirty="0"/>
          </a:p>
          <a:p>
            <a:pPr>
              <a:lnSpc>
                <a:spcPct val="90000"/>
              </a:lnSpc>
              <a:spcAft>
                <a:spcPts val="600"/>
              </a:spcAft>
            </a:pPr>
            <a:endParaRPr lang="pl-PL" sz="2400" dirty="0"/>
          </a:p>
          <a:p>
            <a:pPr marL="457200" indent="-457200">
              <a:lnSpc>
                <a:spcPct val="90000"/>
              </a:lnSpc>
              <a:spcAft>
                <a:spcPts val="600"/>
              </a:spcAft>
              <a:buFont typeface="Arial" panose="020B0604020202020204" pitchFamily="34" charset="0"/>
              <a:buChar char="•"/>
            </a:pPr>
            <a:r>
              <a:rPr lang="pl-PL" sz="2400" dirty="0"/>
              <a:t>Korzyści: zmniejszenie długoterminowej ekspozycji na lek i obniżenie kosztów</a:t>
            </a:r>
          </a:p>
          <a:p>
            <a:pPr marL="457200" indent="-457200">
              <a:lnSpc>
                <a:spcPct val="90000"/>
              </a:lnSpc>
              <a:spcAft>
                <a:spcPts val="600"/>
              </a:spcAft>
              <a:buFont typeface="Arial" panose="020B0604020202020204" pitchFamily="34" charset="0"/>
              <a:buChar char="•"/>
            </a:pPr>
            <a:r>
              <a:rPr lang="pl-PL" sz="2400" dirty="0"/>
              <a:t>Dobrze tolerowana i bardzo silna oraz wysoka bariera na odporność</a:t>
            </a:r>
          </a:p>
          <a:p>
            <a:pPr>
              <a:lnSpc>
                <a:spcPct val="90000"/>
              </a:lnSpc>
              <a:spcAft>
                <a:spcPts val="600"/>
              </a:spcAft>
            </a:pPr>
            <a:endParaRPr lang="pl-PL" sz="2400" dirty="0"/>
          </a:p>
          <a:p>
            <a:pPr marL="457200" indent="-457200">
              <a:lnSpc>
                <a:spcPct val="90000"/>
              </a:lnSpc>
              <a:spcAft>
                <a:spcPts val="600"/>
              </a:spcAft>
              <a:buFont typeface="Arial" panose="020B0604020202020204" pitchFamily="34" charset="0"/>
              <a:buChar char="•"/>
            </a:pPr>
            <a:r>
              <a:rPr lang="pl-PL" sz="2400" dirty="0"/>
              <a:t>Wcześniejsze badania z użyciem inhibitorów proteazy nie były tak skuteczne</a:t>
            </a:r>
            <a:endParaRPr lang="en-US" sz="900" dirty="0"/>
          </a:p>
        </p:txBody>
      </p:sp>
    </p:spTree>
    <p:extLst>
      <p:ext uri="{BB962C8B-B14F-4D97-AF65-F5344CB8AC3E}">
        <p14:creationId xmlns:p14="http://schemas.microsoft.com/office/powerpoint/2010/main" val="4028289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46B73A36-5BB7-4D1C-8A56-75C228772E7F}"/>
              </a:ext>
            </a:extLst>
          </p:cNvPr>
          <p:cNvSpPr txBox="1">
            <a:spLocks/>
          </p:cNvSpPr>
          <p:nvPr/>
        </p:nvSpPr>
        <p:spPr>
          <a:xfrm>
            <a:off x="4038600" y="1939159"/>
            <a:ext cx="7644627" cy="2751086"/>
          </a:xfrm>
          <a:prstGeom prst="rect">
            <a:avLst/>
          </a:prstGeom>
        </p:spPr>
        <p:txBody>
          <a:bodyPr vert="horz" lIns="91440" tIns="45720" rIns="91440" bIns="45720" rtlCol="0" anchor="b">
            <a:normAutofit/>
          </a:bodyPr>
          <a:lst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r" defTabSz="914400">
              <a:lnSpc>
                <a:spcPct val="90000"/>
              </a:lnSpc>
              <a:spcAft>
                <a:spcPts val="600"/>
              </a:spcAft>
            </a:pPr>
            <a:r>
              <a:rPr lang="pl-PL" sz="6000" kern="1200" dirty="0">
                <a:solidFill>
                  <a:schemeClr val="tx1"/>
                </a:solidFill>
                <a:latin typeface="+mj-lt"/>
                <a:ea typeface="+mj-ea"/>
                <a:cs typeface="+mj-cs"/>
              </a:rPr>
              <a:t>Elitarne kontrolery i</a:t>
            </a:r>
          </a:p>
          <a:p>
            <a:pPr algn="r" defTabSz="914400">
              <a:lnSpc>
                <a:spcPct val="90000"/>
              </a:lnSpc>
              <a:spcAft>
                <a:spcPts val="600"/>
              </a:spcAft>
            </a:pPr>
            <a:r>
              <a:rPr lang="pl-PL" sz="6000" kern="1200" dirty="0">
                <a:solidFill>
                  <a:schemeClr val="tx1"/>
                </a:solidFill>
                <a:latin typeface="+mj-lt"/>
                <a:ea typeface="+mj-ea"/>
                <a:cs typeface="+mj-cs"/>
              </a:rPr>
              <a:t>Badania lecznicze</a:t>
            </a:r>
            <a:endParaRPr lang="en-US" sz="6000" kern="1200" dirty="0">
              <a:solidFill>
                <a:schemeClr val="tx1"/>
              </a:solidFill>
              <a:latin typeface="+mj-lt"/>
              <a:ea typeface="+mj-ea"/>
              <a:cs typeface="+mj-cs"/>
            </a:endParaRPr>
          </a:p>
        </p:txBody>
      </p:sp>
    </p:spTree>
    <p:extLst>
      <p:ext uri="{BB962C8B-B14F-4D97-AF65-F5344CB8AC3E}">
        <p14:creationId xmlns:p14="http://schemas.microsoft.com/office/powerpoint/2010/main" val="35063824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FD59E26-A636-4E6F-9B58-290DBBD9325B}"/>
              </a:ext>
            </a:extLst>
          </p:cNvPr>
          <p:cNvSpPr txBox="1">
            <a:spLocks noRot="1" noChangeArrowheads="1"/>
          </p:cNvSpPr>
          <p:nvPr/>
        </p:nvSpPr>
        <p:spPr bwMode="auto">
          <a:xfrm>
            <a:off x="956826" y="1112969"/>
            <a:ext cx="4300973" cy="41660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defTabSz="914400">
              <a:lnSpc>
                <a:spcPct val="90000"/>
              </a:lnSpc>
              <a:spcAft>
                <a:spcPts val="600"/>
              </a:spcAft>
              <a:defRPr/>
            </a:pPr>
            <a:r>
              <a:rPr lang="en-US" altLang="en-US" kern="1200" dirty="0" err="1">
                <a:solidFill>
                  <a:srgbClr val="FFFFFF"/>
                </a:solidFill>
                <a:latin typeface="+mj-lt"/>
                <a:ea typeface="+mj-ea"/>
                <a:cs typeface="+mj-cs"/>
              </a:rPr>
              <a:t>Elitarne</a:t>
            </a:r>
            <a:r>
              <a:rPr lang="en-US" altLang="en-US" kern="1200" dirty="0">
                <a:solidFill>
                  <a:srgbClr val="FFFFFF"/>
                </a:solidFill>
                <a:latin typeface="+mj-lt"/>
                <a:ea typeface="+mj-ea"/>
                <a:cs typeface="+mj-cs"/>
              </a:rPr>
              <a:t> </a:t>
            </a:r>
            <a:r>
              <a:rPr lang="en-US" altLang="en-US" kern="1200" dirty="0" err="1">
                <a:solidFill>
                  <a:srgbClr val="FFFFFF"/>
                </a:solidFill>
                <a:latin typeface="+mj-lt"/>
                <a:ea typeface="+mj-ea"/>
                <a:cs typeface="+mj-cs"/>
              </a:rPr>
              <a:t>kontrolery</a:t>
            </a:r>
            <a:endParaRPr lang="en-US" altLang="en-US" kern="1200" dirty="0">
              <a:solidFill>
                <a:srgbClr val="FFFFFF"/>
              </a:solidFill>
              <a:effectLst>
                <a:outerShdw blurRad="38100" dist="38100" dir="2700000" algn="tl">
                  <a:srgbClr val="C0C0C0"/>
                </a:outerShdw>
              </a:effectLst>
              <a:latin typeface="+mj-lt"/>
              <a:ea typeface="+mj-ea"/>
              <a:cs typeface="+mj-cs"/>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3">
            <a:extLst>
              <a:ext uri="{FF2B5EF4-FFF2-40B4-BE49-F238E27FC236}">
                <a16:creationId xmlns:a16="http://schemas.microsoft.com/office/drawing/2014/main" id="{F8ED62E2-ED15-47E3-A974-DF63A9441650}"/>
              </a:ext>
            </a:extLst>
          </p:cNvPr>
          <p:cNvSpPr txBox="1">
            <a:spLocks noChangeArrowheads="1"/>
          </p:cNvSpPr>
          <p:nvPr/>
        </p:nvSpPr>
        <p:spPr bwMode="auto">
          <a:xfrm>
            <a:off x="6096000" y="820880"/>
            <a:ext cx="5257799" cy="48893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charset="0"/>
                <a:cs typeface="MS PGothic"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charset="0"/>
                <a:cs typeface="MS PGothic"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spcAft>
                <a:spcPct val="50000"/>
              </a:spcAft>
            </a:pPr>
            <a:r>
              <a:rPr lang="pl-PL" dirty="0">
                <a:ea typeface="+mn-ea"/>
                <a:cs typeface="+mn-cs"/>
              </a:rPr>
              <a:t>osobnicy HIV-1 dodatni, którzy kontrolują replikację wirusa poniżej poziomu wykrywalności bez terapii </a:t>
            </a:r>
            <a:r>
              <a:rPr lang="pl-PL" dirty="0" err="1">
                <a:ea typeface="+mn-ea"/>
                <a:cs typeface="+mn-cs"/>
              </a:rPr>
              <a:t>przeciwretrowirusowej</a:t>
            </a:r>
            <a:r>
              <a:rPr lang="pl-PL" dirty="0">
                <a:ea typeface="+mn-ea"/>
                <a:cs typeface="+mn-cs"/>
              </a:rPr>
              <a:t>.</a:t>
            </a:r>
          </a:p>
          <a:p>
            <a:pPr indent="-228600" defTabSz="914400">
              <a:lnSpc>
                <a:spcPct val="90000"/>
              </a:lnSpc>
              <a:spcAft>
                <a:spcPct val="50000"/>
              </a:spcAft>
            </a:pPr>
            <a:r>
              <a:rPr lang="pl-PL" dirty="0">
                <a:ea typeface="+mn-ea"/>
                <a:cs typeface="+mn-cs"/>
              </a:rPr>
              <a:t>Stanowią „funkcjonalne lekarstwo”</a:t>
            </a:r>
          </a:p>
          <a:p>
            <a:pPr indent="-228600" defTabSz="914400">
              <a:lnSpc>
                <a:spcPct val="90000"/>
              </a:lnSpc>
              <a:spcAft>
                <a:spcPct val="50000"/>
              </a:spcAft>
            </a:pPr>
            <a:r>
              <a:rPr lang="pl-PL" dirty="0">
                <a:ea typeface="+mn-ea"/>
                <a:cs typeface="+mn-cs"/>
              </a:rPr>
              <a:t>Kontrolery HIV – podobne, ale utrzymują VL &lt;2000.</a:t>
            </a:r>
            <a:endParaRPr lang="en-US" dirty="0">
              <a:ea typeface="+mn-ea"/>
              <a:cs typeface="+mn-cs"/>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2805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FD59E26-A636-4E6F-9B58-290DBBD9325B}"/>
              </a:ext>
            </a:extLst>
          </p:cNvPr>
          <p:cNvSpPr txBox="1">
            <a:spLocks noRot="1" noChangeArrowheads="1"/>
          </p:cNvSpPr>
          <p:nvPr/>
        </p:nvSpPr>
        <p:spPr bwMode="auto">
          <a:xfrm>
            <a:off x="686834" y="591344"/>
            <a:ext cx="3200400"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defTabSz="914400">
              <a:lnSpc>
                <a:spcPct val="90000"/>
              </a:lnSpc>
              <a:spcAft>
                <a:spcPts val="600"/>
              </a:spcAft>
              <a:defRPr/>
            </a:pPr>
            <a:r>
              <a:rPr lang="en-US" altLang="en-US" kern="1200" dirty="0" err="1">
                <a:solidFill>
                  <a:srgbClr val="FFFFFF"/>
                </a:solidFill>
                <a:latin typeface="+mj-lt"/>
                <a:ea typeface="+mj-ea"/>
                <a:cs typeface="+mj-cs"/>
              </a:rPr>
              <a:t>Elitarne</a:t>
            </a:r>
            <a:r>
              <a:rPr lang="en-US" altLang="en-US" kern="1200" dirty="0">
                <a:solidFill>
                  <a:srgbClr val="FFFFFF"/>
                </a:solidFill>
                <a:latin typeface="+mj-lt"/>
                <a:ea typeface="+mj-ea"/>
                <a:cs typeface="+mj-cs"/>
              </a:rPr>
              <a:t> </a:t>
            </a:r>
            <a:r>
              <a:rPr lang="en-US" altLang="en-US" kern="1200" dirty="0" err="1">
                <a:solidFill>
                  <a:srgbClr val="FFFFFF"/>
                </a:solidFill>
                <a:latin typeface="+mj-lt"/>
                <a:ea typeface="+mj-ea"/>
                <a:cs typeface="+mj-cs"/>
              </a:rPr>
              <a:t>kontrolery</a:t>
            </a:r>
            <a:endParaRPr lang="en-US" altLang="en-US" kern="1200" dirty="0">
              <a:solidFill>
                <a:srgbClr val="FFFFFF"/>
              </a:solidFill>
              <a:effectLst>
                <a:outerShdw blurRad="38100" dist="38100" dir="2700000" algn="tl">
                  <a:srgbClr val="C0C0C0"/>
                </a:outerShdw>
              </a:effectLst>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ctangle 3">
            <a:extLst>
              <a:ext uri="{FF2B5EF4-FFF2-40B4-BE49-F238E27FC236}">
                <a16:creationId xmlns:a16="http://schemas.microsoft.com/office/drawing/2014/main" id="{F8ED62E2-ED15-47E3-A974-DF63A9441650}"/>
              </a:ext>
            </a:extLst>
          </p:cNvPr>
          <p:cNvSpPr txBox="1">
            <a:spLocks noChangeArrowheads="1"/>
          </p:cNvSpPr>
          <p:nvPr/>
        </p:nvSpPr>
        <p:spPr bwMode="auto">
          <a:xfrm>
            <a:off x="4447308" y="591344"/>
            <a:ext cx="6906491"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charset="0"/>
                <a:cs typeface="MS PGothic"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charset="0"/>
                <a:cs typeface="MS PGothic"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spcAft>
                <a:spcPct val="50000"/>
              </a:spcAft>
            </a:pPr>
            <a:r>
              <a:rPr lang="pl-PL" dirty="0">
                <a:ea typeface="+mn-ea"/>
                <a:cs typeface="+mn-cs"/>
              </a:rPr>
              <a:t>Jak?</a:t>
            </a:r>
          </a:p>
          <a:p>
            <a:pPr indent="-228600" defTabSz="914400">
              <a:lnSpc>
                <a:spcPct val="90000"/>
              </a:lnSpc>
              <a:spcAft>
                <a:spcPct val="50000"/>
              </a:spcAft>
            </a:pPr>
            <a:r>
              <a:rPr lang="pl-PL" dirty="0">
                <a:ea typeface="+mn-ea"/>
                <a:cs typeface="+mn-cs"/>
              </a:rPr>
              <a:t>Niewiele badań, jak niewielu elitarnych kontrolerów</a:t>
            </a:r>
          </a:p>
          <a:p>
            <a:pPr indent="-228600" defTabSz="914400">
              <a:lnSpc>
                <a:spcPct val="90000"/>
              </a:lnSpc>
              <a:spcAft>
                <a:spcPct val="50000"/>
              </a:spcAft>
            </a:pPr>
            <a:r>
              <a:rPr lang="pl-PL" dirty="0">
                <a:ea typeface="+mn-ea"/>
                <a:cs typeface="+mn-cs"/>
              </a:rPr>
              <a:t>Mechanizmy nie zawsze znane</a:t>
            </a:r>
          </a:p>
          <a:p>
            <a:pPr indent="-228600" defTabSz="914400">
              <a:lnSpc>
                <a:spcPct val="90000"/>
              </a:lnSpc>
              <a:spcAft>
                <a:spcPct val="50000"/>
              </a:spcAft>
            </a:pPr>
            <a:r>
              <a:rPr lang="pl-PL" dirty="0">
                <a:ea typeface="+mn-ea"/>
                <a:cs typeface="+mn-cs"/>
              </a:rPr>
              <a:t>Nigdy nie rozwijają wysokiego poziomu, wydaje się, że kontrolują wirusa wkrótce po infekcji</a:t>
            </a:r>
          </a:p>
          <a:p>
            <a:pPr indent="-228600" defTabSz="914400">
              <a:lnSpc>
                <a:spcPct val="90000"/>
              </a:lnSpc>
              <a:spcAft>
                <a:spcPct val="50000"/>
              </a:spcAft>
            </a:pPr>
            <a:r>
              <a:rPr lang="pl-PL" dirty="0">
                <a:ea typeface="+mn-ea"/>
                <a:cs typeface="+mn-cs"/>
              </a:rPr>
              <a:t>Może z powodu szybkiej ekspansji komórek CD8</a:t>
            </a:r>
            <a:endParaRPr lang="en-US" dirty="0">
              <a:ea typeface="+mn-ea"/>
              <a:cs typeface="+mn-cs"/>
            </a:endParaRPr>
          </a:p>
        </p:txBody>
      </p:sp>
    </p:spTree>
    <p:extLst>
      <p:ext uri="{BB962C8B-B14F-4D97-AF65-F5344CB8AC3E}">
        <p14:creationId xmlns:p14="http://schemas.microsoft.com/office/powerpoint/2010/main" val="66445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7C83C234-4AD4-41BE-A9B0-64BAD1F27AF7}"/>
              </a:ext>
            </a:extLst>
          </p:cNvPr>
          <p:cNvSpPr txBox="1">
            <a:spLocks noChangeArrowheads="1"/>
          </p:cNvSpPr>
          <p:nvPr/>
        </p:nvSpPr>
        <p:spPr bwMode="auto">
          <a:xfrm>
            <a:off x="838200" y="365125"/>
            <a:ext cx="5558489"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defTabSz="914400">
              <a:lnSpc>
                <a:spcPct val="90000"/>
              </a:lnSpc>
              <a:spcAft>
                <a:spcPts val="600"/>
              </a:spcAft>
              <a:defRPr/>
            </a:pPr>
            <a:r>
              <a:rPr lang="en-US" altLang="en-US" kern="1200" dirty="0" err="1">
                <a:solidFill>
                  <a:schemeClr val="tx1"/>
                </a:solidFill>
                <a:latin typeface="+mj-lt"/>
                <a:ea typeface="+mj-ea"/>
                <a:cs typeface="+mj-cs"/>
              </a:rPr>
              <a:t>Kuracja</a:t>
            </a:r>
            <a:r>
              <a:rPr lang="en-US" altLang="en-US" kern="1200" dirty="0">
                <a:solidFill>
                  <a:schemeClr val="tx1"/>
                </a:solidFill>
                <a:latin typeface="+mj-lt"/>
                <a:ea typeface="+mj-ea"/>
                <a:cs typeface="+mj-cs"/>
              </a:rPr>
              <a:t> </a:t>
            </a:r>
            <a:r>
              <a:rPr lang="en-US" altLang="en-US" kern="1200" dirty="0" err="1">
                <a:solidFill>
                  <a:schemeClr val="tx1"/>
                </a:solidFill>
                <a:latin typeface="+mj-lt"/>
                <a:ea typeface="+mj-ea"/>
                <a:cs typeface="+mj-cs"/>
              </a:rPr>
              <a:t>funkcjonalna</a:t>
            </a:r>
            <a:endParaRPr lang="en-US" altLang="en-US" kern="1200" dirty="0">
              <a:solidFill>
                <a:schemeClr val="tx1"/>
              </a:solidFill>
              <a:effectLst>
                <a:outerShdw blurRad="38100" dist="38100" dir="2700000" algn="tl">
                  <a:srgbClr val="C0C0C0"/>
                </a:outerShdw>
              </a:effectLst>
              <a:latin typeface="+mj-lt"/>
              <a:ea typeface="+mj-ea"/>
              <a:cs typeface="+mj-cs"/>
            </a:endParaRP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3">
            <a:extLst>
              <a:ext uri="{FF2B5EF4-FFF2-40B4-BE49-F238E27FC236}">
                <a16:creationId xmlns:a16="http://schemas.microsoft.com/office/drawing/2014/main" id="{2323FA5A-1669-4B52-933B-F1C407876C60}"/>
              </a:ext>
            </a:extLst>
          </p:cNvPr>
          <p:cNvSpPr txBox="1">
            <a:spLocks noChangeArrowheads="1"/>
          </p:cNvSpPr>
          <p:nvPr/>
        </p:nvSpPr>
        <p:spPr bwMode="auto">
          <a:xfrm>
            <a:off x="838200" y="1825625"/>
            <a:ext cx="5558489"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charset="0"/>
                <a:cs typeface="MS PGothic"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charset="0"/>
                <a:cs typeface="MS PGothic"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spcAft>
                <a:spcPct val="50000"/>
              </a:spcAft>
              <a:defRPr/>
            </a:pPr>
            <a:r>
              <a:rPr lang="pl-PL" sz="3000" dirty="0">
                <a:ea typeface="+mn-ea"/>
                <a:cs typeface="+mn-cs"/>
              </a:rPr>
              <a:t>Wirus HIV jest nadal obecny w organizmie, ale na tak niskim poziomie, że nie można go już wykryć standardowymi badaniami krwi.</a:t>
            </a:r>
          </a:p>
          <a:p>
            <a:pPr indent="-228600" defTabSz="914400">
              <a:lnSpc>
                <a:spcPct val="90000"/>
              </a:lnSpc>
              <a:spcAft>
                <a:spcPct val="50000"/>
              </a:spcAft>
              <a:defRPr/>
            </a:pPr>
            <a:r>
              <a:rPr lang="pl-PL" sz="3000" dirty="0">
                <a:ea typeface="+mn-ea"/>
                <a:cs typeface="+mn-cs"/>
              </a:rPr>
              <a:t>Kontrola długoterminowa bez leczenia antyretrowirusowego.</a:t>
            </a:r>
          </a:p>
          <a:p>
            <a:pPr indent="-228600" defTabSz="914400">
              <a:lnSpc>
                <a:spcPct val="90000"/>
              </a:lnSpc>
              <a:spcAft>
                <a:spcPct val="50000"/>
              </a:spcAft>
              <a:defRPr/>
            </a:pPr>
            <a:r>
              <a:rPr lang="pl-PL" sz="3000" dirty="0">
                <a:ea typeface="+mn-ea"/>
                <a:cs typeface="+mn-cs"/>
              </a:rPr>
              <a:t>Ograniczony rezerwuar HIV</a:t>
            </a:r>
            <a:endParaRPr lang="en-US" sz="3000" dirty="0">
              <a:effectLst>
                <a:outerShdw blurRad="38100" dist="38100" dir="2700000" algn="tl">
                  <a:srgbClr val="DDDDDD"/>
                </a:outerShdw>
              </a:effectLst>
              <a:ea typeface="+mn-ea"/>
              <a:cs typeface="+mn-cs"/>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7C83C234-4AD4-41BE-A9B0-64BAD1F27AF7}"/>
              </a:ext>
            </a:extLst>
          </p:cNvPr>
          <p:cNvSpPr txBox="1">
            <a:spLocks noChangeArrowheads="1"/>
          </p:cNvSpPr>
          <p:nvPr/>
        </p:nvSpPr>
        <p:spPr bwMode="auto">
          <a:xfrm>
            <a:off x="686834" y="591344"/>
            <a:ext cx="3200400"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defTabSz="914400">
              <a:lnSpc>
                <a:spcPct val="90000"/>
              </a:lnSpc>
              <a:spcAft>
                <a:spcPts val="600"/>
              </a:spcAft>
              <a:defRPr/>
            </a:pPr>
            <a:r>
              <a:rPr lang="en-US" altLang="en-US" kern="1200" dirty="0" err="1">
                <a:solidFill>
                  <a:srgbClr val="FFFFFF"/>
                </a:solidFill>
                <a:latin typeface="+mj-lt"/>
                <a:ea typeface="+mj-ea"/>
                <a:cs typeface="+mj-cs"/>
              </a:rPr>
              <a:t>Kuracja</a:t>
            </a:r>
            <a:r>
              <a:rPr lang="en-US" altLang="en-US" kern="1200" dirty="0">
                <a:solidFill>
                  <a:srgbClr val="FFFFFF"/>
                </a:solidFill>
                <a:latin typeface="+mj-lt"/>
                <a:ea typeface="+mj-ea"/>
                <a:cs typeface="+mj-cs"/>
              </a:rPr>
              <a:t> </a:t>
            </a:r>
            <a:r>
              <a:rPr lang="en-US" altLang="en-US" kern="1200" dirty="0" err="1">
                <a:solidFill>
                  <a:srgbClr val="FFFFFF"/>
                </a:solidFill>
                <a:latin typeface="+mj-lt"/>
                <a:ea typeface="+mj-ea"/>
                <a:cs typeface="+mj-cs"/>
              </a:rPr>
              <a:t>sterylizująca</a:t>
            </a:r>
            <a:endParaRPr lang="en-US" altLang="en-US" kern="1200" dirty="0">
              <a:solidFill>
                <a:srgbClr val="FFFFFF"/>
              </a:solidFill>
              <a:effectLst>
                <a:outerShdw blurRad="38100" dist="38100" dir="2700000" algn="tl">
                  <a:srgbClr val="C0C0C0"/>
                </a:outerShdw>
              </a:effectLst>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3">
            <a:extLst>
              <a:ext uri="{FF2B5EF4-FFF2-40B4-BE49-F238E27FC236}">
                <a16:creationId xmlns:a16="http://schemas.microsoft.com/office/drawing/2014/main" id="{2323FA5A-1669-4B52-933B-F1C407876C60}"/>
              </a:ext>
            </a:extLst>
          </p:cNvPr>
          <p:cNvSpPr txBox="1">
            <a:spLocks noChangeArrowheads="1"/>
          </p:cNvSpPr>
          <p:nvPr/>
        </p:nvSpPr>
        <p:spPr bwMode="auto">
          <a:xfrm>
            <a:off x="4447308" y="591344"/>
            <a:ext cx="6906491"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charset="0"/>
                <a:cs typeface="MS PGothic"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charset="0"/>
                <a:cs typeface="MS PGothic"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spcAft>
                <a:spcPct val="50000"/>
              </a:spcAft>
              <a:defRPr/>
            </a:pPr>
            <a:r>
              <a:rPr lang="pl-PL" dirty="0">
                <a:ea typeface="+mn-ea"/>
                <a:cs typeface="+mn-cs"/>
              </a:rPr>
              <a:t>Całkowita eliminacja z organizmu </a:t>
            </a:r>
            <a:r>
              <a:rPr lang="pl-PL" dirty="0" err="1">
                <a:ea typeface="+mn-ea"/>
                <a:cs typeface="+mn-cs"/>
              </a:rPr>
              <a:t>prowirusów</a:t>
            </a:r>
            <a:r>
              <a:rPr lang="pl-PL" dirty="0">
                <a:ea typeface="+mn-ea"/>
                <a:cs typeface="+mn-cs"/>
              </a:rPr>
              <a:t> zdolnych do replikacji.</a:t>
            </a:r>
          </a:p>
          <a:p>
            <a:pPr indent="-228600" defTabSz="914400">
              <a:lnSpc>
                <a:spcPct val="90000"/>
              </a:lnSpc>
              <a:spcAft>
                <a:spcPct val="50000"/>
              </a:spcAft>
              <a:defRPr/>
            </a:pPr>
            <a:r>
              <a:rPr lang="pl-PL" dirty="0">
                <a:ea typeface="+mn-ea"/>
                <a:cs typeface="+mn-cs"/>
              </a:rPr>
              <a:t>Eliminacja rezerwuaru HIV</a:t>
            </a:r>
            <a:endParaRPr lang="en-US" dirty="0">
              <a:effectLst>
                <a:outerShdw blurRad="38100" dist="38100" dir="2700000" algn="tl">
                  <a:srgbClr val="DDDDDD"/>
                </a:outerShdw>
              </a:effectLst>
              <a:ea typeface="+mn-ea"/>
              <a:cs typeface="+mn-cs"/>
            </a:endParaRPr>
          </a:p>
        </p:txBody>
      </p:sp>
    </p:spTree>
    <p:extLst>
      <p:ext uri="{BB962C8B-B14F-4D97-AF65-F5344CB8AC3E}">
        <p14:creationId xmlns:p14="http://schemas.microsoft.com/office/powerpoint/2010/main" val="55859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c 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Rectangle 3">
            <a:extLst>
              <a:ext uri="{FF2B5EF4-FFF2-40B4-BE49-F238E27FC236}">
                <a16:creationId xmlns:a16="http://schemas.microsoft.com/office/drawing/2014/main" id="{78FD8563-2B56-4463-8B01-56869CA7DF73}"/>
              </a:ext>
            </a:extLst>
          </p:cNvPr>
          <p:cNvSpPr txBox="1">
            <a:spLocks noChangeArrowheads="1"/>
          </p:cNvSpPr>
          <p:nvPr/>
        </p:nvSpPr>
        <p:spPr bwMode="auto">
          <a:xfrm>
            <a:off x="379142" y="1461360"/>
            <a:ext cx="5995456" cy="48056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charset="0"/>
                <a:cs typeface="MS PGothic"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charset="0"/>
                <a:cs typeface="MS PGothic"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228600" defTabSz="914400">
              <a:lnSpc>
                <a:spcPct val="90000"/>
              </a:lnSpc>
              <a:spcAft>
                <a:spcPct val="50000"/>
              </a:spcAft>
              <a:defRPr/>
            </a:pPr>
            <a:r>
              <a:rPr lang="pl-PL" sz="2700" dirty="0">
                <a:ea typeface="+mn-ea"/>
                <a:cs typeface="+mn-cs"/>
              </a:rPr>
              <a:t>Badanie RIO, w toku</a:t>
            </a:r>
          </a:p>
          <a:p>
            <a:pPr marL="0" indent="-228600" defTabSz="914400">
              <a:lnSpc>
                <a:spcPct val="90000"/>
              </a:lnSpc>
              <a:spcAft>
                <a:spcPct val="50000"/>
              </a:spcAft>
              <a:defRPr/>
            </a:pPr>
            <a:r>
              <a:rPr lang="pl-PL" sz="2700" dirty="0">
                <a:ea typeface="+mn-ea"/>
                <a:cs typeface="+mn-cs"/>
              </a:rPr>
              <a:t>Podwójny wlew dożylny z podwójnym przeciwciałem neutralizującym (</a:t>
            </a:r>
            <a:r>
              <a:rPr lang="pl-PL" sz="2700" dirty="0" err="1">
                <a:ea typeface="+mn-ea"/>
                <a:cs typeface="+mn-cs"/>
              </a:rPr>
              <a:t>bNAb</a:t>
            </a:r>
            <a:r>
              <a:rPr lang="pl-PL" sz="2700" dirty="0">
                <a:ea typeface="+mn-ea"/>
                <a:cs typeface="+mn-cs"/>
              </a:rPr>
              <a:t>), a następnie przerwanie leczenia</a:t>
            </a:r>
          </a:p>
          <a:p>
            <a:pPr marL="0" indent="-228600" defTabSz="914400">
              <a:lnSpc>
                <a:spcPct val="90000"/>
              </a:lnSpc>
              <a:spcAft>
                <a:spcPct val="50000"/>
              </a:spcAft>
              <a:defRPr/>
            </a:pPr>
            <a:r>
              <a:rPr lang="pl-PL" sz="2700" dirty="0">
                <a:ea typeface="+mn-ea"/>
                <a:cs typeface="+mn-cs"/>
              </a:rPr>
              <a:t>Może być niewykrywalny przez miesiące</a:t>
            </a:r>
          </a:p>
          <a:p>
            <a:pPr marL="0" indent="-228600" defTabSz="914400">
              <a:lnSpc>
                <a:spcPct val="90000"/>
              </a:lnSpc>
              <a:spcAft>
                <a:spcPct val="50000"/>
              </a:spcAft>
              <a:defRPr/>
            </a:pPr>
            <a:r>
              <a:rPr lang="pl-PL" sz="2700" dirty="0">
                <a:ea typeface="+mn-ea"/>
                <a:cs typeface="+mn-cs"/>
              </a:rPr>
              <a:t>Nie wyleczenie, ale długoterminowe leczenie</a:t>
            </a:r>
            <a:endParaRPr lang="en-US" sz="2700" dirty="0">
              <a:ea typeface="+mn-ea"/>
              <a:cs typeface="+mn-cs"/>
            </a:endParaRPr>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angle 2">
            <a:extLst>
              <a:ext uri="{FF2B5EF4-FFF2-40B4-BE49-F238E27FC236}">
                <a16:creationId xmlns:a16="http://schemas.microsoft.com/office/drawing/2014/main" id="{B866B268-C405-4E45-AE38-5776BB128E35}"/>
              </a:ext>
            </a:extLst>
          </p:cNvPr>
          <p:cNvSpPr txBox="1">
            <a:spLocks noChangeArrowheads="1"/>
          </p:cNvSpPr>
          <p:nvPr/>
        </p:nvSpPr>
        <p:spPr bwMode="auto">
          <a:xfrm>
            <a:off x="7474281" y="1396686"/>
            <a:ext cx="3240506" cy="40646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defTabSz="914400">
              <a:lnSpc>
                <a:spcPct val="90000"/>
              </a:lnSpc>
              <a:spcAft>
                <a:spcPts val="600"/>
              </a:spcAft>
              <a:defRPr/>
            </a:pPr>
            <a:r>
              <a:rPr lang="en-US" altLang="en-US" kern="1200">
                <a:solidFill>
                  <a:srgbClr val="FFFFFF"/>
                </a:solidFill>
                <a:latin typeface="+mj-lt"/>
                <a:ea typeface="+mj-ea"/>
                <a:cs typeface="+mj-cs"/>
              </a:rPr>
              <a:t>Research towards a Cure</a:t>
            </a:r>
            <a:endParaRPr lang="en-US" altLang="en-US" kern="1200">
              <a:solidFill>
                <a:srgbClr val="FFFFFF"/>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3467962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2">
            <a:extLst>
              <a:ext uri="{FF2B5EF4-FFF2-40B4-BE49-F238E27FC236}">
                <a16:creationId xmlns:a16="http://schemas.microsoft.com/office/drawing/2014/main" id="{B866B268-C405-4E45-AE38-5776BB128E35}"/>
              </a:ext>
            </a:extLst>
          </p:cNvPr>
          <p:cNvSpPr txBox="1">
            <a:spLocks noChangeArrowheads="1"/>
          </p:cNvSpPr>
          <p:nvPr/>
        </p:nvSpPr>
        <p:spPr bwMode="auto">
          <a:xfrm>
            <a:off x="643467" y="1698171"/>
            <a:ext cx="3962061" cy="45163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t" anchorCtr="0" compatLnSpc="1">
            <a:prstTxWarp prst="textNoShape">
              <a:avLst/>
            </a:prstTxWarp>
            <a:normAutofit/>
          </a:bodyPr>
          <a:lst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defTabSz="914400">
              <a:lnSpc>
                <a:spcPct val="90000"/>
              </a:lnSpc>
              <a:spcAft>
                <a:spcPts val="600"/>
              </a:spcAft>
              <a:defRPr/>
            </a:pPr>
            <a:r>
              <a:rPr lang="en-US" altLang="en-US" sz="3600" kern="1200" dirty="0" err="1">
                <a:solidFill>
                  <a:schemeClr val="tx1"/>
                </a:solidFill>
                <a:latin typeface="+mj-lt"/>
                <a:ea typeface="+mj-ea"/>
                <a:cs typeface="+mj-cs"/>
              </a:rPr>
              <a:t>Badania</a:t>
            </a:r>
            <a:r>
              <a:rPr lang="en-US" altLang="en-US" sz="3600" kern="1200" dirty="0">
                <a:solidFill>
                  <a:schemeClr val="tx1"/>
                </a:solidFill>
                <a:latin typeface="+mj-lt"/>
                <a:ea typeface="+mj-ea"/>
                <a:cs typeface="+mj-cs"/>
              </a:rPr>
              <a:t> w </a:t>
            </a:r>
            <a:r>
              <a:rPr lang="en-US" altLang="en-US" sz="3600" kern="1200" dirty="0" err="1">
                <a:solidFill>
                  <a:schemeClr val="tx1"/>
                </a:solidFill>
                <a:latin typeface="+mj-lt"/>
                <a:ea typeface="+mj-ea"/>
                <a:cs typeface="+mj-cs"/>
              </a:rPr>
              <a:t>kierunku</a:t>
            </a:r>
            <a:r>
              <a:rPr lang="en-US" altLang="en-US" sz="3600" kern="1200" dirty="0">
                <a:solidFill>
                  <a:schemeClr val="tx1"/>
                </a:solidFill>
                <a:latin typeface="+mj-lt"/>
                <a:ea typeface="+mj-ea"/>
                <a:cs typeface="+mj-cs"/>
              </a:rPr>
              <a:t> </a:t>
            </a:r>
            <a:r>
              <a:rPr lang="en-US" altLang="en-US" sz="3600" kern="1200" dirty="0" err="1">
                <a:solidFill>
                  <a:schemeClr val="tx1"/>
                </a:solidFill>
                <a:latin typeface="+mj-lt"/>
                <a:ea typeface="+mj-ea"/>
                <a:cs typeface="+mj-cs"/>
              </a:rPr>
              <a:t>lekarstwa</a:t>
            </a:r>
            <a:endParaRPr lang="en-US" altLang="en-US" sz="3600" kern="1200" dirty="0">
              <a:solidFill>
                <a:schemeClr val="tx1"/>
              </a:solidFill>
              <a:effectLst>
                <a:outerShdw blurRad="38100" dist="38100" dir="2700000" algn="tl">
                  <a:srgbClr val="C0C0C0"/>
                </a:outerShdw>
              </a:effectLst>
              <a:latin typeface="+mj-lt"/>
              <a:ea typeface="+mj-ea"/>
              <a:cs typeface="+mj-cs"/>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3">
            <a:extLst>
              <a:ext uri="{FF2B5EF4-FFF2-40B4-BE49-F238E27FC236}">
                <a16:creationId xmlns:a16="http://schemas.microsoft.com/office/drawing/2014/main" id="{78FD8563-2B56-4463-8B01-56869CA7DF73}"/>
              </a:ext>
            </a:extLst>
          </p:cNvPr>
          <p:cNvSpPr txBox="1">
            <a:spLocks noChangeArrowheads="1"/>
          </p:cNvSpPr>
          <p:nvPr/>
        </p:nvSpPr>
        <p:spPr bwMode="auto">
          <a:xfrm>
            <a:off x="4605528" y="512760"/>
            <a:ext cx="6943005" cy="57017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charset="0"/>
                <a:cs typeface="MS PGothic"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charset="0"/>
                <a:cs typeface="MS PGothic"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lnSpc>
                <a:spcPct val="90000"/>
              </a:lnSpc>
              <a:spcAft>
                <a:spcPct val="50000"/>
              </a:spcAft>
              <a:buNone/>
              <a:defRPr/>
            </a:pPr>
            <a:r>
              <a:rPr lang="pl-PL" sz="2800" dirty="0" err="1">
                <a:ea typeface="+mn-ea"/>
                <a:cs typeface="+mn-cs"/>
              </a:rPr>
              <a:t>Immunocore</a:t>
            </a:r>
            <a:endParaRPr lang="pl-PL" sz="2800" dirty="0">
              <a:ea typeface="+mn-ea"/>
              <a:cs typeface="+mn-cs"/>
            </a:endParaRPr>
          </a:p>
          <a:p>
            <a:pPr defTabSz="914400">
              <a:lnSpc>
                <a:spcPct val="90000"/>
              </a:lnSpc>
              <a:spcAft>
                <a:spcPct val="50000"/>
              </a:spcAft>
              <a:defRPr/>
            </a:pPr>
            <a:r>
              <a:rPr lang="pl-PL" sz="2800" dirty="0" err="1">
                <a:ea typeface="+mn-ea"/>
                <a:cs typeface="+mn-cs"/>
              </a:rPr>
              <a:t>Immunocore</a:t>
            </a:r>
            <a:r>
              <a:rPr lang="pl-PL" sz="2800" dirty="0">
                <a:ea typeface="+mn-ea"/>
                <a:cs typeface="+mn-cs"/>
              </a:rPr>
              <a:t> skonstruował receptor komórek T, który wiąże się z zakażoną komórką CD4 przez specyficzny ludzki antygen leukocytowy (HLA).</a:t>
            </a:r>
          </a:p>
          <a:p>
            <a:pPr defTabSz="914400">
              <a:lnSpc>
                <a:spcPct val="90000"/>
              </a:lnSpc>
              <a:spcAft>
                <a:spcPct val="50000"/>
              </a:spcAft>
              <a:defRPr/>
            </a:pPr>
            <a:r>
              <a:rPr lang="pl-PL" sz="2800" dirty="0">
                <a:ea typeface="+mn-ea"/>
                <a:cs typeface="+mn-cs"/>
              </a:rPr>
              <a:t>Został opracowany z elitarnego kontrolera</a:t>
            </a:r>
          </a:p>
          <a:p>
            <a:pPr defTabSz="914400">
              <a:lnSpc>
                <a:spcPct val="90000"/>
              </a:lnSpc>
              <a:spcAft>
                <a:spcPct val="50000"/>
              </a:spcAft>
              <a:defRPr/>
            </a:pPr>
            <a:r>
              <a:rPr lang="pl-PL" sz="2800" dirty="0">
                <a:ea typeface="+mn-ea"/>
                <a:cs typeface="+mn-cs"/>
              </a:rPr>
              <a:t>Opracowany tak, aby mógł celować w komórki, takie jak </a:t>
            </a:r>
            <a:r>
              <a:rPr lang="pl-PL" sz="2800" dirty="0" err="1">
                <a:ea typeface="+mn-ea"/>
                <a:cs typeface="+mn-cs"/>
              </a:rPr>
              <a:t>prowirusowe</a:t>
            </a:r>
            <a:r>
              <a:rPr lang="pl-PL" sz="2800" dirty="0">
                <a:ea typeface="+mn-ea"/>
                <a:cs typeface="+mn-cs"/>
              </a:rPr>
              <a:t> DNA</a:t>
            </a:r>
            <a:endParaRPr lang="en-US" sz="2800" dirty="0">
              <a:ea typeface="+mn-ea"/>
              <a:cs typeface="+mn-cs"/>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47872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1006B-5731-9B19-DCF2-108241898A08}"/>
              </a:ext>
            </a:extLst>
          </p:cNvPr>
          <p:cNvSpPr>
            <a:spLocks noGrp="1"/>
          </p:cNvSpPr>
          <p:nvPr>
            <p:ph type="title"/>
          </p:nvPr>
        </p:nvSpPr>
        <p:spPr>
          <a:xfrm>
            <a:off x="589560" y="102742"/>
            <a:ext cx="4560584" cy="980742"/>
          </a:xfrm>
        </p:spPr>
        <p:txBody>
          <a:bodyPr vert="horz" lIns="91440" tIns="45720" rIns="91440" bIns="45720" rtlCol="0" anchor="ctr">
            <a:normAutofit/>
          </a:bodyPr>
          <a:lstStyle/>
          <a:p>
            <a:r>
              <a:rPr lang="en-US" sz="4000" dirty="0" err="1"/>
              <a:t>Badania</a:t>
            </a:r>
            <a:endParaRPr lang="en-US" sz="4000" dirty="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5431A3-5C70-C8D1-4B5C-4B442F5E79FD}"/>
              </a:ext>
            </a:extLst>
          </p:cNvPr>
          <p:cNvSpPr>
            <a:spLocks noGrp="1"/>
          </p:cNvSpPr>
          <p:nvPr>
            <p:ph sz="half" idx="1"/>
          </p:nvPr>
        </p:nvSpPr>
        <p:spPr>
          <a:xfrm>
            <a:off x="623029" y="1237403"/>
            <a:ext cx="5095091" cy="5722704"/>
          </a:xfrm>
        </p:spPr>
        <p:txBody>
          <a:bodyPr vert="horz" lIns="91440" tIns="45720" rIns="91440" bIns="45720" rtlCol="0" anchor="ctr">
            <a:normAutofit fontScale="92500" lnSpcReduction="10000"/>
          </a:bodyPr>
          <a:lstStyle/>
          <a:p>
            <a:pPr marL="0" indent="0">
              <a:buNone/>
            </a:pPr>
            <a:endParaRPr lang="en-US" sz="2400" dirty="0"/>
          </a:p>
          <a:p>
            <a:pPr marL="0" indent="0">
              <a:buNone/>
            </a:pPr>
            <a:r>
              <a:rPr lang="en-US" sz="2400" dirty="0" err="1"/>
              <a:t>Nowe</a:t>
            </a:r>
            <a:r>
              <a:rPr lang="en-US" sz="2400" dirty="0"/>
              <a:t> </a:t>
            </a:r>
            <a:r>
              <a:rPr lang="en-US" sz="2400" dirty="0" err="1"/>
              <a:t>klasy</a:t>
            </a:r>
            <a:r>
              <a:rPr lang="en-US" sz="2400" dirty="0"/>
              <a:t> </a:t>
            </a:r>
            <a:r>
              <a:rPr lang="en-US" sz="2400" dirty="0" err="1"/>
              <a:t>leków</a:t>
            </a:r>
            <a:endParaRPr lang="pl-PL" sz="2400" dirty="0"/>
          </a:p>
          <a:p>
            <a:r>
              <a:rPr lang="pl-PL" sz="2400" dirty="0"/>
              <a:t>MSD – nukleozydowy inhibitor translokacji odwrotnej </a:t>
            </a:r>
            <a:r>
              <a:rPr lang="pl-PL" sz="2400" dirty="0" err="1"/>
              <a:t>transkryptazy</a:t>
            </a:r>
            <a:r>
              <a:rPr lang="pl-PL" sz="2400" dirty="0"/>
              <a:t> NRTTI (New Class of </a:t>
            </a:r>
            <a:r>
              <a:rPr lang="pl-PL" sz="2400" dirty="0" err="1"/>
              <a:t>Drug</a:t>
            </a:r>
            <a:r>
              <a:rPr lang="pl-PL" sz="2400" dirty="0"/>
              <a:t>)</a:t>
            </a:r>
          </a:p>
          <a:p>
            <a:r>
              <a:rPr lang="pl-PL" sz="2400" dirty="0"/>
              <a:t>GSK- Inhibitory dojrzewania</a:t>
            </a:r>
          </a:p>
          <a:p>
            <a:endParaRPr lang="pl-PL" sz="2400" dirty="0"/>
          </a:p>
          <a:p>
            <a:r>
              <a:rPr lang="pl-PL" sz="2400" dirty="0"/>
              <a:t>Więcej podwójnych schematów</a:t>
            </a:r>
          </a:p>
          <a:p>
            <a:r>
              <a:rPr lang="pl-PL" sz="2400" dirty="0"/>
              <a:t>Więcej długo działających leków-Gilead </a:t>
            </a:r>
            <a:r>
              <a:rPr lang="pl-PL" sz="2400" dirty="0" err="1"/>
              <a:t>Capsid</a:t>
            </a:r>
            <a:endParaRPr lang="pl-PL" sz="2400" dirty="0"/>
          </a:p>
          <a:p>
            <a:r>
              <a:rPr lang="pl-PL" sz="2400" dirty="0"/>
              <a:t>Nowe leki zarówno w leczeniu, jak i profilaktyce</a:t>
            </a:r>
          </a:p>
          <a:p>
            <a:r>
              <a:rPr lang="pl-PL" sz="2400" dirty="0"/>
              <a:t>Zastrzyki dla </a:t>
            </a:r>
            <a:r>
              <a:rPr lang="pl-PL" sz="2400" dirty="0" err="1"/>
              <a:t>PrEP</a:t>
            </a:r>
            <a:endParaRPr lang="pl-PL" sz="2400" dirty="0"/>
          </a:p>
          <a:p>
            <a:r>
              <a:rPr lang="pl-PL" sz="2400" dirty="0"/>
              <a:t>Badania nad HIV i starzeniem się</a:t>
            </a:r>
          </a:p>
          <a:p>
            <a:r>
              <a:rPr lang="pl-PL" sz="2400" dirty="0"/>
              <a:t>Szczepionki przeciw HIV</a:t>
            </a:r>
            <a:endParaRPr lang="en-US" sz="2400" dirty="0"/>
          </a:p>
          <a:p>
            <a:pPr marL="0"/>
            <a:endParaRPr lang="en-US" sz="16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B6B3A6B-7696-1988-6C5A-D3C9D17F8AD5}"/>
              </a:ext>
            </a:extLst>
          </p:cNvPr>
          <p:cNvPicPr>
            <a:picLocks noGrp="1" noChangeAspect="1"/>
          </p:cNvPicPr>
          <p:nvPr>
            <p:ph sz="half" idx="2"/>
          </p:nvPr>
        </p:nvPicPr>
        <p:blipFill rotWithShape="1">
          <a:blip r:embed="rId2"/>
          <a:srcRect l="883" r="41866" b="2"/>
          <a:stretch/>
        </p:blipFill>
        <p:spPr>
          <a:xfrm>
            <a:off x="6408855" y="799352"/>
            <a:ext cx="4994343" cy="4841428"/>
          </a:xfrm>
          <a:prstGeom prst="rect">
            <a:avLst/>
          </a:prstGeom>
        </p:spPr>
      </p:pic>
    </p:spTree>
    <p:extLst>
      <p:ext uri="{BB962C8B-B14F-4D97-AF65-F5344CB8AC3E}">
        <p14:creationId xmlns:p14="http://schemas.microsoft.com/office/powerpoint/2010/main" val="254986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Aids in the 1980's: Donald believed he had contracted the HIV virus at a hair dressers convention in Las Vegas in the late 70's. He passed the virus onto his long term companion Roger who his kissing him on the forehead. (image by Tim Rasmussen)">
            <a:hlinkClick r:id="rId2" tooltip="Aids in the 1980's: Donald believed he had contracted the HIV virus at a hair dressers convention in Las Vegas in the late 70's. He passed the virus onto his long term companion Roger who his kissing him on the forehead."/>
          </p:cNvPr>
          <p:cNvPicPr>
            <a:picLocks noChangeAspect="1" noChangeArrowheads="1"/>
          </p:cNvPicPr>
          <p:nvPr/>
        </p:nvPicPr>
        <p:blipFill>
          <a:blip r:embed="rId3"/>
          <a:srcRect/>
          <a:stretch>
            <a:fillRect/>
          </a:stretch>
        </p:blipFill>
        <p:spPr bwMode="auto">
          <a:xfrm>
            <a:off x="1524001" y="1"/>
            <a:ext cx="2841625" cy="3573463"/>
          </a:xfrm>
          <a:prstGeom prst="rect">
            <a:avLst/>
          </a:prstGeom>
          <a:noFill/>
          <a:ln w="9525">
            <a:noFill/>
            <a:miter lim="800000"/>
            <a:headEnd/>
            <a:tailEnd/>
          </a:ln>
        </p:spPr>
      </p:pic>
      <p:pic>
        <p:nvPicPr>
          <p:cNvPr id="14339" name="Picture 6" descr="Aids Patient"/>
          <p:cNvPicPr>
            <a:picLocks noChangeAspect="1" noChangeArrowheads="1"/>
          </p:cNvPicPr>
          <p:nvPr/>
        </p:nvPicPr>
        <p:blipFill>
          <a:blip r:embed="rId4"/>
          <a:srcRect/>
          <a:stretch>
            <a:fillRect/>
          </a:stretch>
        </p:blipFill>
        <p:spPr bwMode="auto">
          <a:xfrm>
            <a:off x="4224339" y="0"/>
            <a:ext cx="3373437" cy="4076700"/>
          </a:xfrm>
          <a:prstGeom prst="rect">
            <a:avLst/>
          </a:prstGeom>
          <a:noFill/>
          <a:ln w="9525">
            <a:noFill/>
            <a:miter lim="800000"/>
            <a:headEnd/>
            <a:tailEnd/>
          </a:ln>
        </p:spPr>
      </p:pic>
      <p:pic>
        <p:nvPicPr>
          <p:cNvPr id="14340" name="Picture 7" descr="HIV-baby">
            <a:hlinkClick r:id="rId5"/>
          </p:cNvPr>
          <p:cNvPicPr>
            <a:picLocks noChangeAspect="1" noChangeArrowheads="1"/>
          </p:cNvPicPr>
          <p:nvPr/>
        </p:nvPicPr>
        <p:blipFill>
          <a:blip r:embed="rId6"/>
          <a:srcRect/>
          <a:stretch>
            <a:fillRect/>
          </a:stretch>
        </p:blipFill>
        <p:spPr bwMode="auto">
          <a:xfrm>
            <a:off x="7469188" y="0"/>
            <a:ext cx="3198812" cy="4076700"/>
          </a:xfrm>
          <a:prstGeom prst="rect">
            <a:avLst/>
          </a:prstGeom>
          <a:noFill/>
          <a:ln w="9525">
            <a:noFill/>
            <a:miter lim="800000"/>
            <a:headEnd/>
            <a:tailEnd/>
          </a:ln>
        </p:spPr>
      </p:pic>
      <p:pic>
        <p:nvPicPr>
          <p:cNvPr id="14341" name="Picture 11" descr="Woman dying of AIDS"/>
          <p:cNvPicPr>
            <a:picLocks noChangeAspect="1" noChangeArrowheads="1"/>
          </p:cNvPicPr>
          <p:nvPr/>
        </p:nvPicPr>
        <p:blipFill>
          <a:blip r:embed="rId7"/>
          <a:srcRect/>
          <a:stretch>
            <a:fillRect/>
          </a:stretch>
        </p:blipFill>
        <p:spPr bwMode="auto">
          <a:xfrm>
            <a:off x="1524001" y="3611564"/>
            <a:ext cx="3635375" cy="3246437"/>
          </a:xfrm>
          <a:prstGeom prst="rect">
            <a:avLst/>
          </a:prstGeom>
          <a:noFill/>
          <a:ln w="9525">
            <a:noFill/>
            <a:miter lim="800000"/>
            <a:headEnd/>
            <a:tailEnd/>
          </a:ln>
        </p:spPr>
      </p:pic>
      <p:pic>
        <p:nvPicPr>
          <p:cNvPr id="14342" name="Picture 13" descr="56977596_tombstone-300x168">
            <a:hlinkClick r:id="rId8"/>
          </p:cNvPr>
          <p:cNvPicPr>
            <a:picLocks noChangeAspect="1" noChangeArrowheads="1"/>
          </p:cNvPicPr>
          <p:nvPr/>
        </p:nvPicPr>
        <p:blipFill>
          <a:blip r:embed="rId9"/>
          <a:srcRect/>
          <a:stretch>
            <a:fillRect/>
          </a:stretch>
        </p:blipFill>
        <p:spPr bwMode="auto">
          <a:xfrm>
            <a:off x="5880100" y="4076700"/>
            <a:ext cx="4787900" cy="2781300"/>
          </a:xfrm>
          <a:prstGeom prst="rect">
            <a:avLst/>
          </a:prstGeom>
          <a:noFill/>
          <a:ln w="9525">
            <a:noFill/>
            <a:miter lim="800000"/>
            <a:headEnd/>
            <a:tailEnd/>
          </a:ln>
        </p:spPr>
      </p:pic>
      <p:pic>
        <p:nvPicPr>
          <p:cNvPr id="14343" name="Picture 15" descr="5323-716496.jpg"/>
          <p:cNvPicPr>
            <a:picLocks noChangeAspect="1" noChangeArrowheads="1"/>
          </p:cNvPicPr>
          <p:nvPr/>
        </p:nvPicPr>
        <p:blipFill>
          <a:blip r:embed="rId10"/>
          <a:srcRect/>
          <a:stretch>
            <a:fillRect/>
          </a:stretch>
        </p:blipFill>
        <p:spPr bwMode="auto">
          <a:xfrm>
            <a:off x="4224339" y="3860800"/>
            <a:ext cx="2879725" cy="2997200"/>
          </a:xfrm>
          <a:prstGeom prst="rect">
            <a:avLst/>
          </a:prstGeom>
          <a:noFill/>
          <a:ln w="9525">
            <a:noFill/>
            <a:miter lim="800000"/>
            <a:headEnd/>
            <a:tailEnd/>
          </a:ln>
        </p:spPr>
      </p:pic>
      <p:pic>
        <p:nvPicPr>
          <p:cNvPr id="8" name="Picture 5" descr="Aids in the 1980's: Donald believed he had contracted the HIV virus at a hair dressers convention in Las Vegas in the late 70's. He passed the virus onto his long term companion Roger who his kissing him on the forehead. (image by Tim Rasmussen)">
            <a:hlinkClick r:id="rId2" tooltip="Aids in the 1980's: Donald believed he had contracted the HIV virus at a hair dressers convention in Las Vegas in the late 70's. He passed the virus onto his long term companion Roger who his kissing him on the forehead."/>
          </p:cNvPr>
          <p:cNvPicPr>
            <a:picLocks noChangeAspect="1" noChangeArrowheads="1"/>
          </p:cNvPicPr>
          <p:nvPr/>
        </p:nvPicPr>
        <p:blipFill>
          <a:blip r:embed="rId3"/>
          <a:srcRect/>
          <a:stretch>
            <a:fillRect/>
          </a:stretch>
        </p:blipFill>
        <p:spPr bwMode="auto">
          <a:xfrm>
            <a:off x="1676401" y="152401"/>
            <a:ext cx="2841625" cy="3573463"/>
          </a:xfrm>
          <a:prstGeom prst="rect">
            <a:avLst/>
          </a:prstGeom>
          <a:noFill/>
          <a:ln w="9525">
            <a:noFill/>
            <a:miter lim="800000"/>
            <a:headEnd/>
            <a:tailEnd/>
          </a:ln>
        </p:spPr>
      </p:pic>
    </p:spTree>
    <p:extLst>
      <p:ext uri="{BB962C8B-B14F-4D97-AF65-F5344CB8AC3E}">
        <p14:creationId xmlns:p14="http://schemas.microsoft.com/office/powerpoint/2010/main" val="2786198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27100"/>
            <a:ext cx="8229600" cy="4648200"/>
          </a:xfrm>
        </p:spPr>
        <p:txBody>
          <a:bodyPr>
            <a:normAutofit/>
          </a:bodyPr>
          <a:lstStyle/>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p:txBody>
      </p:sp>
      <p:pic>
        <p:nvPicPr>
          <p:cNvPr id="1026" name="Picture 2" descr="https://i-base.info/htb/wp-content/uploads/2021/08/HIV-pipeline-and-lifecycle-20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75" y="128157"/>
            <a:ext cx="9521825" cy="672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94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27100"/>
            <a:ext cx="8229600" cy="4648200"/>
          </a:xfrm>
        </p:spPr>
        <p:txBody>
          <a:bodyPr>
            <a:normAutofit/>
          </a:bodyPr>
          <a:lstStyle/>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p:txBody>
      </p:sp>
      <p:sp>
        <p:nvSpPr>
          <p:cNvPr id="4" name="Text Box 6"/>
          <p:cNvSpPr txBox="1">
            <a:spLocks noChangeArrowheads="1"/>
          </p:cNvSpPr>
          <p:nvPr/>
        </p:nvSpPr>
        <p:spPr bwMode="auto">
          <a:xfrm>
            <a:off x="600075" y="1143000"/>
            <a:ext cx="10778167" cy="4401205"/>
          </a:xfrm>
          <a:prstGeom prst="rect">
            <a:avLst/>
          </a:prstGeom>
          <a:noFill/>
          <a:ln w="9525">
            <a:noFill/>
            <a:miter lim="800000"/>
            <a:headEnd/>
            <a:tailEnd/>
          </a:ln>
        </p:spPr>
        <p:txBody>
          <a:bodyPr wrap="square">
            <a:prstTxWarp prst="textNoShape">
              <a:avLst/>
            </a:prstTxWarp>
            <a:spAutoFit/>
          </a:bodyPr>
          <a:lstStyle/>
          <a:p>
            <a:r>
              <a:rPr lang="pl-PL" sz="2800" dirty="0"/>
              <a:t>38,4 mln osób na całym świecie zarażonych wirusem HIV w 2021 r.</a:t>
            </a:r>
          </a:p>
          <a:p>
            <a:pPr marL="457200" indent="-457200">
              <a:buFont typeface="Arial" panose="020B0604020202020204" pitchFamily="34" charset="0"/>
              <a:buChar char="•"/>
            </a:pPr>
            <a:r>
              <a:rPr lang="pl-PL" sz="2800" dirty="0"/>
              <a:t>36,7 mln to dorośli, a 1,7 mln to dzieci</a:t>
            </a:r>
          </a:p>
          <a:p>
            <a:pPr marL="457200" indent="-457200">
              <a:buFont typeface="Arial" panose="020B0604020202020204" pitchFamily="34" charset="0"/>
              <a:buChar char="•"/>
            </a:pPr>
            <a:r>
              <a:rPr lang="pl-PL" sz="2800" dirty="0"/>
              <a:t>54% stanowiły kobiety i dziewczęta</a:t>
            </a:r>
          </a:p>
          <a:p>
            <a:endParaRPr lang="pl-PL" sz="2800" dirty="0"/>
          </a:p>
          <a:p>
            <a:r>
              <a:rPr lang="pl-PL" sz="2800" dirty="0"/>
              <a:t>1,5 miliona osób na całym świecie zostało zarażonych wirusem HIV w 2021 r.</a:t>
            </a:r>
          </a:p>
          <a:p>
            <a:pPr marL="457200" indent="-457200">
              <a:buFont typeface="Arial" panose="020B0604020202020204" pitchFamily="34" charset="0"/>
              <a:buChar char="•"/>
            </a:pPr>
            <a:r>
              <a:rPr lang="pl-PL" sz="2800" dirty="0"/>
              <a:t>32% spadek liczby nowych zakażeń wirusem HIV od 2010 r.</a:t>
            </a:r>
          </a:p>
          <a:p>
            <a:endParaRPr lang="pl-PL" sz="2800" dirty="0"/>
          </a:p>
          <a:p>
            <a:r>
              <a:rPr lang="pl-PL" sz="2800" dirty="0"/>
              <a:t>28,7 mln osób z HIV (75%) korzystało z terapii antyretrowirusowej</a:t>
            </a:r>
          </a:p>
          <a:p>
            <a:pPr marL="457200" indent="-457200">
              <a:buFont typeface="Arial" panose="020B0604020202020204" pitchFamily="34" charset="0"/>
              <a:buChar char="•"/>
            </a:pPr>
            <a:r>
              <a:rPr lang="pl-PL" sz="2800" dirty="0"/>
              <a:t>9,7 mln osób wciąż czeka na leczenie</a:t>
            </a:r>
            <a:endParaRPr lang="en-GB" sz="2800" dirty="0"/>
          </a:p>
        </p:txBody>
      </p:sp>
      <p:sp>
        <p:nvSpPr>
          <p:cNvPr id="6" name="Rectangle 3"/>
          <p:cNvSpPr>
            <a:spLocks noGrp="1" noChangeArrowheads="1"/>
          </p:cNvSpPr>
          <p:nvPr>
            <p:ph type="title" idx="4294967295"/>
          </p:nvPr>
        </p:nvSpPr>
        <p:spPr>
          <a:xfrm>
            <a:off x="400050" y="0"/>
            <a:ext cx="10080625" cy="1143000"/>
          </a:xfrm>
          <a:prstGeom prst="rect">
            <a:avLst/>
          </a:prstGeom>
        </p:spPr>
        <p:txBody>
          <a:bodyPr>
            <a:normAutofit/>
          </a:bodyPr>
          <a:lstStyle/>
          <a:p>
            <a:r>
              <a:rPr lang="en-GB" dirty="0" err="1">
                <a:latin typeface="Calibri" charset="0"/>
              </a:rPr>
              <a:t>Sytuacja</a:t>
            </a:r>
            <a:r>
              <a:rPr lang="en-GB" dirty="0">
                <a:latin typeface="Calibri" charset="0"/>
              </a:rPr>
              <a:t> </a:t>
            </a:r>
            <a:r>
              <a:rPr lang="en-GB" dirty="0" err="1">
                <a:latin typeface="Calibri" charset="0"/>
              </a:rPr>
              <a:t>na</a:t>
            </a:r>
            <a:r>
              <a:rPr lang="en-GB" dirty="0">
                <a:latin typeface="Calibri" charset="0"/>
              </a:rPr>
              <a:t> </a:t>
            </a:r>
            <a:r>
              <a:rPr lang="en-GB" dirty="0" err="1">
                <a:latin typeface="Calibri" charset="0"/>
              </a:rPr>
              <a:t>świecie</a:t>
            </a:r>
            <a:endParaRPr lang="en-GB" dirty="0">
              <a:latin typeface="Calibri" charset="0"/>
            </a:endParaRPr>
          </a:p>
        </p:txBody>
      </p:sp>
    </p:spTree>
    <p:extLst>
      <p:ext uri="{BB962C8B-B14F-4D97-AF65-F5344CB8AC3E}">
        <p14:creationId xmlns:p14="http://schemas.microsoft.com/office/powerpoint/2010/main" val="3161981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27100"/>
            <a:ext cx="8229600" cy="4648200"/>
          </a:xfrm>
        </p:spPr>
        <p:txBody>
          <a:bodyPr>
            <a:normAutofit/>
          </a:bodyPr>
          <a:lstStyle/>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p:txBody>
      </p:sp>
      <p:sp>
        <p:nvSpPr>
          <p:cNvPr id="4" name="Text Box 6"/>
          <p:cNvSpPr txBox="1">
            <a:spLocks noChangeArrowheads="1"/>
          </p:cNvSpPr>
          <p:nvPr/>
        </p:nvSpPr>
        <p:spPr bwMode="auto">
          <a:xfrm>
            <a:off x="600075" y="1143000"/>
            <a:ext cx="10778167" cy="4401205"/>
          </a:xfrm>
          <a:prstGeom prst="rect">
            <a:avLst/>
          </a:prstGeom>
          <a:noFill/>
          <a:ln w="9525">
            <a:noFill/>
            <a:miter lim="800000"/>
            <a:headEnd/>
            <a:tailEnd/>
          </a:ln>
        </p:spPr>
        <p:txBody>
          <a:bodyPr wrap="square">
            <a:prstTxWarp prst="textNoShape">
              <a:avLst/>
            </a:prstTxWarp>
            <a:spAutoFit/>
          </a:bodyPr>
          <a:lstStyle/>
          <a:p>
            <a:r>
              <a:rPr lang="pl-PL" sz="2800" b="1" dirty="0"/>
              <a:t>Największa liczba zgonów związanych z AIDS na świecie w 2021 r.</a:t>
            </a:r>
          </a:p>
          <a:p>
            <a:endParaRPr lang="en-GB" sz="2800" b="1" dirty="0"/>
          </a:p>
          <a:p>
            <a:pPr marL="457200" indent="-457200">
              <a:buFont typeface="Arial" panose="020B0604020202020204" pitchFamily="34" charset="0"/>
              <a:buChar char="•"/>
            </a:pPr>
            <a:r>
              <a:rPr lang="pl-PL" sz="2800" dirty="0"/>
              <a:t>18 krajów afrykańskich wymienionych na liście, z RPA i Nigerią na szczycie listy. Indie miały trzeci najwyższy wskaźnik</a:t>
            </a:r>
          </a:p>
          <a:p>
            <a:pPr marL="457200" indent="-457200">
              <a:buFont typeface="Arial" panose="020B0604020202020204" pitchFamily="34" charset="0"/>
              <a:buChar char="•"/>
            </a:pPr>
            <a:r>
              <a:rPr lang="pl-PL" sz="2800" dirty="0"/>
              <a:t>Reszta to: Indonezja, Brazylia, Pakistan, Tajlandia, Birma, Meksyk</a:t>
            </a:r>
            <a:endParaRPr lang="en-GB" sz="2800" dirty="0"/>
          </a:p>
          <a:p>
            <a:r>
              <a:rPr lang="pl-PL" sz="2800" dirty="0"/>
              <a:t>Powody: wielowymiarowość – infrastruktura, dostęp do ART, Złożone systemy opieki zdrowotnej</a:t>
            </a:r>
          </a:p>
          <a:p>
            <a:r>
              <a:rPr lang="pl-PL" sz="2800" dirty="0"/>
              <a:t>Republika Południowej Afryki była jednym z pierwszych krajów, które przyjęły powszechny dostęp, ale nadal występują problemy</a:t>
            </a:r>
            <a:endParaRPr lang="en-GB" sz="2800" dirty="0"/>
          </a:p>
          <a:p>
            <a:pPr marL="457200" indent="-457200">
              <a:buFont typeface="Arial" panose="020B0604020202020204" pitchFamily="34" charset="0"/>
              <a:buChar char="•"/>
            </a:pPr>
            <a:endParaRPr lang="en-GB" sz="2800" dirty="0"/>
          </a:p>
        </p:txBody>
      </p:sp>
      <p:sp>
        <p:nvSpPr>
          <p:cNvPr id="6" name="Rectangle 3"/>
          <p:cNvSpPr>
            <a:spLocks noGrp="1" noChangeArrowheads="1"/>
          </p:cNvSpPr>
          <p:nvPr>
            <p:ph type="title" idx="4294967295"/>
          </p:nvPr>
        </p:nvSpPr>
        <p:spPr>
          <a:xfrm>
            <a:off x="400050" y="0"/>
            <a:ext cx="10080625" cy="1143000"/>
          </a:xfrm>
          <a:prstGeom prst="rect">
            <a:avLst/>
          </a:prstGeom>
        </p:spPr>
        <p:txBody>
          <a:bodyPr>
            <a:normAutofit/>
          </a:bodyPr>
          <a:lstStyle/>
          <a:p>
            <a:r>
              <a:rPr lang="en-GB" dirty="0" err="1">
                <a:latin typeface="Calibri" charset="0"/>
              </a:rPr>
              <a:t>Sytuacja</a:t>
            </a:r>
            <a:r>
              <a:rPr lang="en-GB" dirty="0">
                <a:latin typeface="Calibri" charset="0"/>
              </a:rPr>
              <a:t> </a:t>
            </a:r>
            <a:r>
              <a:rPr lang="en-GB" dirty="0" err="1">
                <a:latin typeface="Calibri" charset="0"/>
              </a:rPr>
              <a:t>na</a:t>
            </a:r>
            <a:r>
              <a:rPr lang="en-GB" dirty="0">
                <a:latin typeface="Calibri" charset="0"/>
              </a:rPr>
              <a:t> </a:t>
            </a:r>
            <a:r>
              <a:rPr lang="en-GB" dirty="0" err="1">
                <a:latin typeface="Calibri" charset="0"/>
              </a:rPr>
              <a:t>świecie</a:t>
            </a:r>
            <a:endParaRPr lang="en-GB" dirty="0">
              <a:latin typeface="Calibri" charset="0"/>
            </a:endParaRPr>
          </a:p>
        </p:txBody>
      </p:sp>
    </p:spTree>
    <p:extLst>
      <p:ext uri="{BB962C8B-B14F-4D97-AF65-F5344CB8AC3E}">
        <p14:creationId xmlns:p14="http://schemas.microsoft.com/office/powerpoint/2010/main" val="2108965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27100"/>
            <a:ext cx="8229600" cy="4648200"/>
          </a:xfrm>
        </p:spPr>
        <p:txBody>
          <a:bodyPr>
            <a:normAutofit/>
          </a:bodyPr>
          <a:lstStyle/>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a:p>
            <a:pPr>
              <a:buFont typeface="Arial" charset="-52"/>
              <a:buNone/>
              <a:defRPr/>
            </a:pPr>
            <a:endParaRPr lang="en-US" sz="1600">
              <a:hlinkClick r:id="" action="ppaction://noaction"/>
            </a:endParaRPr>
          </a:p>
        </p:txBody>
      </p:sp>
      <p:sp>
        <p:nvSpPr>
          <p:cNvPr id="4" name="Text Box 6"/>
          <p:cNvSpPr txBox="1">
            <a:spLocks noChangeArrowheads="1"/>
          </p:cNvSpPr>
          <p:nvPr/>
        </p:nvSpPr>
        <p:spPr bwMode="auto">
          <a:xfrm>
            <a:off x="824362" y="1073988"/>
            <a:ext cx="10778167" cy="4832092"/>
          </a:xfrm>
          <a:prstGeom prst="rect">
            <a:avLst/>
          </a:prstGeom>
          <a:noFill/>
          <a:ln w="9525">
            <a:noFill/>
            <a:miter lim="800000"/>
            <a:headEnd/>
            <a:tailEnd/>
          </a:ln>
        </p:spPr>
        <p:txBody>
          <a:bodyPr wrap="square">
            <a:prstTxWarp prst="textNoShape">
              <a:avLst/>
            </a:prstTxWarp>
            <a:spAutoFit/>
          </a:bodyPr>
          <a:lstStyle/>
          <a:p>
            <a:pPr marL="457200" indent="-457200">
              <a:buFont typeface="Arial" panose="020B0604020202020204" pitchFamily="34" charset="0"/>
              <a:buChar char="•"/>
            </a:pPr>
            <a:r>
              <a:rPr lang="pl-PL" sz="2800" dirty="0"/>
              <a:t>Pomimo niesamowitych badań nadal istnieje przepaść między krajami rozwiniętymi i rozwijającymi się</a:t>
            </a:r>
          </a:p>
          <a:p>
            <a:pPr marL="457200" indent="-457200">
              <a:buFont typeface="Arial" panose="020B0604020202020204" pitchFamily="34" charset="0"/>
              <a:buChar char="•"/>
            </a:pPr>
            <a:endParaRPr lang="pl-PL" sz="2800" dirty="0"/>
          </a:p>
          <a:p>
            <a:pPr marL="457200" indent="-457200">
              <a:buFont typeface="Arial" panose="020B0604020202020204" pitchFamily="34" charset="0"/>
              <a:buChar char="•"/>
            </a:pPr>
            <a:r>
              <a:rPr lang="pl-PL" sz="2800" dirty="0"/>
              <a:t>Dostęp do leków antyretrowirusowych wciąż nie jest powszechny</a:t>
            </a:r>
          </a:p>
          <a:p>
            <a:pPr marL="457200" indent="-457200">
              <a:buFont typeface="Arial" panose="020B0604020202020204" pitchFamily="34" charset="0"/>
              <a:buChar char="•"/>
            </a:pPr>
            <a:endParaRPr lang="pl-PL" sz="2800" dirty="0"/>
          </a:p>
          <a:p>
            <a:pPr marL="457200" indent="-457200">
              <a:buFont typeface="Arial" panose="020B0604020202020204" pitchFamily="34" charset="0"/>
              <a:buChar char="•"/>
            </a:pPr>
            <a:r>
              <a:rPr lang="pl-PL" sz="2800" dirty="0"/>
              <a:t>Testy na obecność wirusa HIV są integralną częścią ograniczania zakażeń wirusem HIV</a:t>
            </a:r>
          </a:p>
          <a:p>
            <a:pPr marL="457200" indent="-457200">
              <a:buFont typeface="Arial" panose="020B0604020202020204" pitchFamily="34" charset="0"/>
              <a:buChar char="•"/>
            </a:pPr>
            <a:endParaRPr lang="pl-PL" sz="2800" dirty="0"/>
          </a:p>
          <a:p>
            <a:pPr marL="457200" indent="-457200">
              <a:buFont typeface="Arial" panose="020B0604020202020204" pitchFamily="34" charset="0"/>
              <a:buChar char="•"/>
            </a:pPr>
            <a:r>
              <a:rPr lang="pl-PL" sz="2800" dirty="0"/>
              <a:t>Będąc na leczeniu i niewykrywalne zmniejszy ogólne infekcje</a:t>
            </a:r>
          </a:p>
          <a:p>
            <a:pPr marL="457200" indent="-457200">
              <a:buFont typeface="Arial" panose="020B0604020202020204" pitchFamily="34" charset="0"/>
              <a:buChar char="•"/>
            </a:pPr>
            <a:endParaRPr lang="pl-PL" sz="2800" dirty="0"/>
          </a:p>
          <a:p>
            <a:pPr marL="457200" indent="-457200">
              <a:buFont typeface="Arial" panose="020B0604020202020204" pitchFamily="34" charset="0"/>
              <a:buChar char="•"/>
            </a:pPr>
            <a:r>
              <a:rPr lang="pl-PL" sz="2800" dirty="0"/>
              <a:t>Poddanie się leczeniu prowadzi do długiego i zdrowego życia</a:t>
            </a:r>
            <a:endParaRPr lang="en-GB" sz="2800" dirty="0"/>
          </a:p>
        </p:txBody>
      </p:sp>
      <p:sp>
        <p:nvSpPr>
          <p:cNvPr id="6" name="Rectangle 3"/>
          <p:cNvSpPr>
            <a:spLocks noGrp="1" noChangeArrowheads="1"/>
          </p:cNvSpPr>
          <p:nvPr>
            <p:ph type="title" idx="4294967295"/>
          </p:nvPr>
        </p:nvSpPr>
        <p:spPr>
          <a:xfrm>
            <a:off x="400050" y="0"/>
            <a:ext cx="10080625" cy="1143000"/>
          </a:xfrm>
          <a:prstGeom prst="rect">
            <a:avLst/>
          </a:prstGeom>
        </p:spPr>
        <p:txBody>
          <a:bodyPr>
            <a:normAutofit/>
          </a:bodyPr>
          <a:lstStyle/>
          <a:p>
            <a:r>
              <a:rPr lang="en-GB" dirty="0" err="1">
                <a:latin typeface="Calibri" charset="0"/>
              </a:rPr>
              <a:t>Sytuacja</a:t>
            </a:r>
            <a:r>
              <a:rPr lang="en-GB" dirty="0">
                <a:latin typeface="Calibri" charset="0"/>
              </a:rPr>
              <a:t> </a:t>
            </a:r>
            <a:r>
              <a:rPr lang="en-GB" dirty="0" err="1">
                <a:latin typeface="Calibri" charset="0"/>
              </a:rPr>
              <a:t>na</a:t>
            </a:r>
            <a:r>
              <a:rPr lang="en-GB" dirty="0">
                <a:latin typeface="Calibri" charset="0"/>
              </a:rPr>
              <a:t> </a:t>
            </a:r>
            <a:r>
              <a:rPr lang="en-GB" dirty="0" err="1">
                <a:latin typeface="Calibri" charset="0"/>
              </a:rPr>
              <a:t>świecie</a:t>
            </a:r>
            <a:endParaRPr lang="en-GB" dirty="0">
              <a:latin typeface="Calibri" charset="0"/>
            </a:endParaRPr>
          </a:p>
        </p:txBody>
      </p:sp>
    </p:spTree>
    <p:extLst>
      <p:ext uri="{BB962C8B-B14F-4D97-AF65-F5344CB8AC3E}">
        <p14:creationId xmlns:p14="http://schemas.microsoft.com/office/powerpoint/2010/main" val="380055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1"/>
          <p:cNvSpPr>
            <a:spLocks noChangeArrowheads="1"/>
          </p:cNvSpPr>
          <p:nvPr/>
        </p:nvSpPr>
        <p:spPr bwMode="auto">
          <a:xfrm>
            <a:off x="838200" y="591344"/>
            <a:ext cx="10515600" cy="55856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77500" lnSpcReduction="20000"/>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a:lnSpc>
                <a:spcPct val="90000"/>
              </a:lnSpc>
              <a:spcAft>
                <a:spcPts val="600"/>
              </a:spcAft>
            </a:pPr>
            <a:r>
              <a:rPr lang="pl-PL" altLang="en-US" sz="5200" dirty="0" bmk="">
                <a:latin typeface="+mn-lt"/>
                <a:cs typeface="+mn-cs"/>
              </a:rPr>
              <a:t>Lata 80-te</a:t>
            </a:r>
          </a:p>
          <a:p>
            <a:pPr>
              <a:lnSpc>
                <a:spcPct val="90000"/>
              </a:lnSpc>
              <a:spcAft>
                <a:spcPts val="600"/>
              </a:spcAft>
            </a:pPr>
            <a:endParaRPr lang="pl-PL" altLang="en-US" sz="4000" dirty="0" bmk="">
              <a:latin typeface="+mn-lt"/>
              <a:cs typeface="+mn-cs"/>
            </a:endParaRPr>
          </a:p>
          <a:p>
            <a:pPr marL="571500" indent="-571500">
              <a:lnSpc>
                <a:spcPct val="90000"/>
              </a:lnSpc>
              <a:spcAft>
                <a:spcPts val="600"/>
              </a:spcAft>
              <a:buFont typeface="Arial" panose="020B0604020202020204" pitchFamily="34" charset="0"/>
              <a:buChar char="•"/>
            </a:pPr>
            <a:r>
              <a:rPr lang="pl-PL" altLang="en-US" sz="4000" dirty="0" bmk="">
                <a:latin typeface="+mn-lt"/>
                <a:cs typeface="+mn-cs"/>
              </a:rPr>
              <a:t>1981- opisano pierwsze przypadki HIV</a:t>
            </a:r>
          </a:p>
          <a:p>
            <a:pPr marL="571500" indent="-571500">
              <a:lnSpc>
                <a:spcPct val="90000"/>
              </a:lnSpc>
              <a:spcAft>
                <a:spcPts val="600"/>
              </a:spcAft>
              <a:buFont typeface="Arial" panose="020B0604020202020204" pitchFamily="34" charset="0"/>
              <a:buChar char="•"/>
            </a:pPr>
            <a:endParaRPr lang="pl-PL" altLang="en-US" sz="4000" dirty="0" bmk="">
              <a:latin typeface="+mn-lt"/>
              <a:cs typeface="+mn-cs"/>
            </a:endParaRPr>
          </a:p>
          <a:p>
            <a:pPr marL="571500" indent="-571500">
              <a:lnSpc>
                <a:spcPct val="90000"/>
              </a:lnSpc>
              <a:spcAft>
                <a:spcPts val="600"/>
              </a:spcAft>
              <a:buFont typeface="Arial" panose="020B0604020202020204" pitchFamily="34" charset="0"/>
              <a:buChar char="•"/>
            </a:pPr>
            <a:r>
              <a:rPr lang="pl-PL" altLang="en-US" sz="4000" dirty="0" bmk="">
                <a:latin typeface="+mn-lt"/>
                <a:cs typeface="+mn-cs"/>
              </a:rPr>
              <a:t>1982-nabyty zespół niedoboru odporności (</a:t>
            </a:r>
            <a:r>
              <a:rPr lang="pl-PL" altLang="en-US" sz="4000" dirty="0" err="1" bmk="">
                <a:latin typeface="+mn-lt"/>
                <a:cs typeface="+mn-cs"/>
              </a:rPr>
              <a:t>AIDs</a:t>
            </a:r>
            <a:r>
              <a:rPr lang="pl-PL" altLang="en-US" sz="4000" dirty="0" bmk="">
                <a:latin typeface="+mn-lt"/>
                <a:cs typeface="+mn-cs"/>
              </a:rPr>
              <a:t>) nazwany przez CDC</a:t>
            </a:r>
          </a:p>
          <a:p>
            <a:pPr marL="571500" indent="-571500">
              <a:lnSpc>
                <a:spcPct val="90000"/>
              </a:lnSpc>
              <a:spcAft>
                <a:spcPts val="600"/>
              </a:spcAft>
              <a:buFont typeface="Arial" panose="020B0604020202020204" pitchFamily="34" charset="0"/>
              <a:buChar char="•"/>
            </a:pPr>
            <a:endParaRPr lang="pl-PL" altLang="en-US" sz="4000" dirty="0" bmk="">
              <a:latin typeface="+mn-lt"/>
              <a:cs typeface="+mn-cs"/>
            </a:endParaRPr>
          </a:p>
          <a:p>
            <a:pPr marL="571500" indent="-571500">
              <a:lnSpc>
                <a:spcPct val="90000"/>
              </a:lnSpc>
              <a:spcAft>
                <a:spcPts val="600"/>
              </a:spcAft>
              <a:buFont typeface="Arial" panose="020B0604020202020204" pitchFamily="34" charset="0"/>
              <a:buChar char="•"/>
            </a:pPr>
            <a:r>
              <a:rPr lang="pl-PL" altLang="en-US" sz="4000" dirty="0" bmk="">
                <a:latin typeface="+mn-lt"/>
                <a:cs typeface="+mn-cs"/>
              </a:rPr>
              <a:t>1983-Odkryto, że jest to retrowirus i wirus nazwany przyczyną AIDS. Pierwsze przypadki AIDS u kobiet</a:t>
            </a:r>
          </a:p>
          <a:p>
            <a:pPr marL="571500" indent="-571500">
              <a:lnSpc>
                <a:spcPct val="90000"/>
              </a:lnSpc>
              <a:spcAft>
                <a:spcPts val="600"/>
              </a:spcAft>
              <a:buFont typeface="Arial" panose="020B0604020202020204" pitchFamily="34" charset="0"/>
              <a:buChar char="•"/>
            </a:pPr>
            <a:endParaRPr lang="pl-PL" altLang="en-US" sz="4000" dirty="0" bmk="">
              <a:latin typeface="+mn-lt"/>
              <a:cs typeface="+mn-cs"/>
            </a:endParaRPr>
          </a:p>
          <a:p>
            <a:pPr marL="571500" indent="-571500">
              <a:lnSpc>
                <a:spcPct val="90000"/>
              </a:lnSpc>
              <a:spcAft>
                <a:spcPts val="600"/>
              </a:spcAft>
              <a:buFont typeface="Arial" panose="020B0604020202020204" pitchFamily="34" charset="0"/>
              <a:buChar char="•"/>
            </a:pPr>
            <a:r>
              <a:rPr lang="pl-PL" altLang="en-US" sz="4000" dirty="0" bmk="">
                <a:latin typeface="+mn-lt"/>
                <a:cs typeface="+mn-cs"/>
              </a:rPr>
              <a:t>1985-Pierwszy test na HIV (znany jako HTLV-3)</a:t>
            </a:r>
          </a:p>
          <a:p>
            <a:pPr marL="571500" indent="-571500">
              <a:lnSpc>
                <a:spcPct val="90000"/>
              </a:lnSpc>
              <a:spcAft>
                <a:spcPts val="600"/>
              </a:spcAft>
              <a:buFont typeface="Arial" panose="020B0604020202020204" pitchFamily="34" charset="0"/>
              <a:buChar char="•"/>
            </a:pPr>
            <a:endParaRPr lang="pl-PL" altLang="en-US" sz="4000" dirty="0" bmk="">
              <a:latin typeface="+mn-lt"/>
              <a:cs typeface="+mn-cs"/>
            </a:endParaRPr>
          </a:p>
          <a:p>
            <a:pPr marL="571500" indent="-571500">
              <a:lnSpc>
                <a:spcPct val="90000"/>
              </a:lnSpc>
              <a:spcAft>
                <a:spcPts val="600"/>
              </a:spcAft>
              <a:buFont typeface="Arial" panose="020B0604020202020204" pitchFamily="34" charset="0"/>
              <a:buChar char="•"/>
            </a:pPr>
            <a:r>
              <a:rPr lang="pl-PL" altLang="en-US" sz="4000" dirty="0" bmk="">
                <a:latin typeface="+mn-lt"/>
                <a:cs typeface="+mn-cs"/>
              </a:rPr>
              <a:t>1986-Nazwany ludzki wirus niedoboru odporności (HIV)</a:t>
            </a:r>
            <a:endParaRPr lang="en-US" sz="2800" dirty="0">
              <a:latin typeface="+mn-lt"/>
              <a:cs typeface="+mn-cs"/>
            </a:endParaRPr>
          </a:p>
        </p:txBody>
      </p:sp>
    </p:spTree>
    <p:extLst>
      <p:ext uri="{BB962C8B-B14F-4D97-AF65-F5344CB8AC3E}">
        <p14:creationId xmlns:p14="http://schemas.microsoft.com/office/powerpoint/2010/main" val="192128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F86A10B-E834-C6EB-C7C6-7A0FF4458474}"/>
              </a:ext>
            </a:extLst>
          </p:cNvPr>
          <p:cNvPicPr>
            <a:picLocks noChangeAspect="1"/>
          </p:cNvPicPr>
          <p:nvPr/>
        </p:nvPicPr>
        <p:blipFill rotWithShape="1">
          <a:blip r:embed="rId2"/>
          <a:srcRect r="9091" b="23391"/>
          <a:stretch/>
        </p:blipFill>
        <p:spPr>
          <a:xfrm>
            <a:off x="20" y="10"/>
            <a:ext cx="12191980" cy="6857990"/>
          </a:xfrm>
          <a:prstGeom prst="rect">
            <a:avLst/>
          </a:prstGeom>
        </p:spPr>
      </p:pic>
      <p:sp>
        <p:nvSpPr>
          <p:cNvPr id="38" name="Rectangle 3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E67C06-B66D-6C53-19AA-502B5B384C9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pl-PL" dirty="0"/>
              <a:t>Przed 1987, brak leków </a:t>
            </a:r>
            <a:r>
              <a:rPr lang="pl-PL" dirty="0" err="1"/>
              <a:t>przeciwretrowirusowych</a:t>
            </a:r>
            <a:endParaRPr lang="en-US" dirty="0"/>
          </a:p>
        </p:txBody>
      </p:sp>
      <p:graphicFrame>
        <p:nvGraphicFramePr>
          <p:cNvPr id="27" name="Content Placeholder 2">
            <a:extLst>
              <a:ext uri="{FF2B5EF4-FFF2-40B4-BE49-F238E27FC236}">
                <a16:creationId xmlns:a16="http://schemas.microsoft.com/office/drawing/2014/main" id="{873B7A4D-5F7B-E96D-5A25-0D24528B8590}"/>
              </a:ext>
            </a:extLst>
          </p:cNvPr>
          <p:cNvGraphicFramePr>
            <a:graphicFrameLocks noGrp="1"/>
          </p:cNvGraphicFramePr>
          <p:nvPr>
            <p:ph sz="half" idx="1"/>
            <p:extLst>
              <p:ext uri="{D42A27DB-BD31-4B8C-83A1-F6EECF244321}">
                <p14:modId xmlns:p14="http://schemas.microsoft.com/office/powerpoint/2010/main" val="3144361612"/>
              </p:ext>
            </p:extLst>
          </p:nvPr>
        </p:nvGraphicFramePr>
        <p:xfrm>
          <a:off x="-1" y="1143000"/>
          <a:ext cx="12191979"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559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67C06-B66D-6C53-19AA-502B5B384C9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t>1987 </a:t>
            </a:r>
            <a:r>
              <a:rPr lang="en-US" sz="5400" dirty="0" err="1"/>
              <a:t>Pierwszy</a:t>
            </a:r>
            <a:r>
              <a:rPr lang="en-US" sz="5400" dirty="0"/>
              <a:t> lek </a:t>
            </a:r>
            <a:r>
              <a:rPr lang="en-US" sz="5400" dirty="0" err="1"/>
              <a:t>antyretrowirusowy</a:t>
            </a:r>
            <a:endParaRPr lang="en-US" sz="54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24B385-6D78-F976-72DE-26C5684A9A2F}"/>
              </a:ext>
            </a:extLst>
          </p:cNvPr>
          <p:cNvSpPr>
            <a:spLocks noGrp="1"/>
          </p:cNvSpPr>
          <p:nvPr>
            <p:ph sz="half" idx="1"/>
          </p:nvPr>
        </p:nvSpPr>
        <p:spPr>
          <a:xfrm>
            <a:off x="263272" y="1841344"/>
            <a:ext cx="7498237" cy="4796502"/>
          </a:xfrm>
        </p:spPr>
        <p:txBody>
          <a:bodyPr vert="horz" lIns="91440" tIns="45720" rIns="91440" bIns="45720" rtlCol="0" anchor="t">
            <a:normAutofit fontScale="92500" lnSpcReduction="20000"/>
          </a:bodyPr>
          <a:lstStyle/>
          <a:p>
            <a:pPr marL="0" indent="0">
              <a:buNone/>
            </a:pPr>
            <a:r>
              <a:rPr lang="pl-PL" dirty="0" err="1"/>
              <a:t>Zydowudyna</a:t>
            </a:r>
            <a:r>
              <a:rPr lang="pl-PL" dirty="0"/>
              <a:t> (AZT)</a:t>
            </a:r>
          </a:p>
          <a:p>
            <a:r>
              <a:rPr lang="pl-PL" dirty="0"/>
              <a:t>Został po raz pierwszy zsyntetyzowany w 1964 jako potencjalny lek na raka</a:t>
            </a:r>
          </a:p>
          <a:p>
            <a:r>
              <a:rPr lang="pl-PL" dirty="0"/>
              <a:t>W 1985 roku udowodniono skuteczność i rozpoczęto pierwsze próby.</a:t>
            </a:r>
          </a:p>
          <a:p>
            <a:r>
              <a:rPr lang="pl-PL" dirty="0"/>
              <a:t>Został szybko śledzony do zatwierdzenia i miał w tym czasie najkrótszy okres opracowywania leku wynoszący 25 miesięcy.</a:t>
            </a:r>
          </a:p>
          <a:p>
            <a:r>
              <a:rPr lang="pl-PL" dirty="0"/>
              <a:t>Zatwierdzony dla dzieci w 1990 r.</a:t>
            </a:r>
          </a:p>
          <a:p>
            <a:r>
              <a:rPr lang="pl-PL" dirty="0"/>
              <a:t>Stosowany do przenoszenia zakażenia z matki na dziecko w badaniach klinicznych od 1991 r., a wyniki z 1993 r. wykazały znaczny spadek przenoszenia zakażenia i licencjonowane w 1994 r.</a:t>
            </a:r>
            <a:endParaRPr lang="en-US" dirty="0"/>
          </a:p>
        </p:txBody>
      </p:sp>
      <p:pic>
        <p:nvPicPr>
          <p:cNvPr id="5" name="Picture 4" descr="Graphical user interface, application&#10;&#10;Description automatically generated with medium confidence">
            <a:extLst>
              <a:ext uri="{FF2B5EF4-FFF2-40B4-BE49-F238E27FC236}">
                <a16:creationId xmlns:a16="http://schemas.microsoft.com/office/drawing/2014/main" id="{A05CE768-9711-C37F-EC7D-82EE997F5744}"/>
              </a:ext>
            </a:extLst>
          </p:cNvPr>
          <p:cNvPicPr>
            <a:picLocks noChangeAspect="1"/>
          </p:cNvPicPr>
          <p:nvPr/>
        </p:nvPicPr>
        <p:blipFill rotWithShape="1">
          <a:blip r:embed="rId2">
            <a:extLst>
              <a:ext uri="{28A0092B-C50C-407E-A947-70E740481C1C}">
                <a14:useLocalDpi xmlns:a14="http://schemas.microsoft.com/office/drawing/2010/main" val="0"/>
              </a:ext>
            </a:extLst>
          </a:blip>
          <a:srcRect l="3766" r="289" b="-3"/>
          <a:stretch/>
        </p:blipFill>
        <p:spPr>
          <a:xfrm>
            <a:off x="8024780" y="2093976"/>
            <a:ext cx="3591941" cy="3733618"/>
          </a:xfrm>
          <a:prstGeom prst="rect">
            <a:avLst/>
          </a:prstGeom>
        </p:spPr>
      </p:pic>
    </p:spTree>
    <p:extLst>
      <p:ext uri="{BB962C8B-B14F-4D97-AF65-F5344CB8AC3E}">
        <p14:creationId xmlns:p14="http://schemas.microsoft.com/office/powerpoint/2010/main" val="326373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8C6C8EF-92DD-733A-82FF-C4BBFC19AEEE}"/>
              </a:ext>
            </a:extLst>
          </p:cNvPr>
          <p:cNvPicPr>
            <a:picLocks noChangeAspect="1"/>
          </p:cNvPicPr>
          <p:nvPr/>
        </p:nvPicPr>
        <p:blipFill rotWithShape="1">
          <a:blip r:embed="rId2">
            <a:duotone>
              <a:schemeClr val="bg2">
                <a:shade val="45000"/>
                <a:satMod val="135000"/>
              </a:schemeClr>
              <a:prstClr val="white"/>
            </a:duotone>
          </a:blip>
          <a:srcRect t="2500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67C06-B66D-6C53-19AA-502B5B384C9E}"/>
              </a:ext>
            </a:extLst>
          </p:cNvPr>
          <p:cNvSpPr>
            <a:spLocks noGrp="1"/>
          </p:cNvSpPr>
          <p:nvPr>
            <p:ph type="title"/>
          </p:nvPr>
        </p:nvSpPr>
        <p:spPr>
          <a:xfrm>
            <a:off x="838199" y="365125"/>
            <a:ext cx="10050195" cy="1325563"/>
          </a:xfrm>
        </p:spPr>
        <p:txBody>
          <a:bodyPr vert="horz" lIns="91440" tIns="45720" rIns="91440" bIns="45720" rtlCol="0" anchor="ctr">
            <a:normAutofit/>
          </a:bodyPr>
          <a:lstStyle/>
          <a:p>
            <a:r>
              <a:rPr lang="en-US" dirty="0" err="1"/>
              <a:t>Zatwierdzenia</a:t>
            </a:r>
            <a:r>
              <a:rPr lang="en-US" dirty="0"/>
              <a:t> </a:t>
            </a:r>
            <a:r>
              <a:rPr lang="en-US" dirty="0" err="1"/>
              <a:t>terapii</a:t>
            </a:r>
            <a:r>
              <a:rPr lang="en-US" dirty="0"/>
              <a:t> </a:t>
            </a:r>
            <a:r>
              <a:rPr lang="en-US" dirty="0" err="1"/>
              <a:t>antyretrowirusowej</a:t>
            </a:r>
            <a:r>
              <a:rPr lang="en-US" dirty="0"/>
              <a:t> 1987-1996</a:t>
            </a:r>
          </a:p>
        </p:txBody>
      </p:sp>
      <p:graphicFrame>
        <p:nvGraphicFramePr>
          <p:cNvPr id="5" name="Content Placeholder 2">
            <a:extLst>
              <a:ext uri="{FF2B5EF4-FFF2-40B4-BE49-F238E27FC236}">
                <a16:creationId xmlns:a16="http://schemas.microsoft.com/office/drawing/2014/main" id="{73EDB808-0A05-4AA2-E6D9-6ADAD47CFCBB}"/>
              </a:ext>
            </a:extLst>
          </p:cNvPr>
          <p:cNvGraphicFramePr>
            <a:graphicFrameLocks noGrp="1"/>
          </p:cNvGraphicFramePr>
          <p:nvPr>
            <p:ph sz="half" idx="1"/>
            <p:extLst>
              <p:ext uri="{D42A27DB-BD31-4B8C-83A1-F6EECF244321}">
                <p14:modId xmlns:p14="http://schemas.microsoft.com/office/powerpoint/2010/main" val="3670674480"/>
              </p:ext>
            </p:extLst>
          </p:nvPr>
        </p:nvGraphicFramePr>
        <p:xfrm>
          <a:off x="1" y="1825624"/>
          <a:ext cx="11969086" cy="5666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896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AE9631-425F-3AD0-51A9-6E3A30CE5F7B}"/>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E67C06-B66D-6C53-19AA-502B5B384C9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pl-PL" dirty="0"/>
              <a:t>1996 11. Międzynarodowa Konferencja AIDS</a:t>
            </a:r>
            <a:endParaRPr lang="en-US" dirty="0"/>
          </a:p>
        </p:txBody>
      </p:sp>
      <p:graphicFrame>
        <p:nvGraphicFramePr>
          <p:cNvPr id="7" name="Content Placeholder 2">
            <a:extLst>
              <a:ext uri="{FF2B5EF4-FFF2-40B4-BE49-F238E27FC236}">
                <a16:creationId xmlns:a16="http://schemas.microsoft.com/office/drawing/2014/main" id="{2BD5132A-9BB2-E312-FB6E-3A1F088C434B}"/>
              </a:ext>
            </a:extLst>
          </p:cNvPr>
          <p:cNvGraphicFramePr>
            <a:graphicFrameLocks noGrp="1"/>
          </p:cNvGraphicFramePr>
          <p:nvPr>
            <p:ph sz="half" idx="1"/>
            <p:extLst>
              <p:ext uri="{D42A27DB-BD31-4B8C-83A1-F6EECF244321}">
                <p14:modId xmlns:p14="http://schemas.microsoft.com/office/powerpoint/2010/main" val="33132460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3330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Date Placeholder 1"/>
          <p:cNvSpPr txBox="1">
            <a:spLocks noGrp="1"/>
          </p:cNvSpPr>
          <p:nvPr/>
        </p:nvSpPr>
        <p:spPr bwMode="auto">
          <a:xfrm>
            <a:off x="2209800" y="6248400"/>
            <a:ext cx="1905000" cy="457200"/>
          </a:xfrm>
          <a:prstGeom prst="rect">
            <a:avLst/>
          </a:prstGeom>
          <a:noFill/>
          <a:ln w="9525">
            <a:noFill/>
            <a:miter lim="800000"/>
            <a:headEnd/>
            <a:tailEnd/>
          </a:ln>
        </p:spPr>
        <p:txBody>
          <a:bodyPr>
            <a:prstTxWarp prst="textNoShape">
              <a:avLst/>
            </a:prstTxWarp>
          </a:bodyPr>
          <a:lstStyle/>
          <a:p>
            <a:pPr eaLnBrk="0" hangingPunct="0"/>
            <a:endParaRPr lang="en-GB" sz="1400">
              <a:latin typeface="Times New Roman" charset="0"/>
              <a:ea typeface="Arial" charset="-52"/>
              <a:cs typeface="Arial" charset="-52"/>
            </a:endParaRPr>
          </a:p>
        </p:txBody>
      </p:sp>
      <p:pic>
        <p:nvPicPr>
          <p:cNvPr id="292867" name="Picture 2" descr="HIV and AIDS cases by year of diagnosis and deaths among people living with HIV by year of death, 1981-2011"/>
          <p:cNvPicPr>
            <a:picLocks noChangeAspect="1" noChangeArrowheads="1"/>
          </p:cNvPicPr>
          <p:nvPr/>
        </p:nvPicPr>
        <p:blipFill>
          <a:blip r:embed="rId3"/>
          <a:srcRect/>
          <a:stretch>
            <a:fillRect/>
          </a:stretch>
        </p:blipFill>
        <p:spPr bwMode="auto">
          <a:xfrm>
            <a:off x="1703388" y="404813"/>
            <a:ext cx="8856662" cy="52562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a:spLocks noGrp="1" noChangeArrowheads="1"/>
          </p:cNvSpPr>
          <p:nvPr>
            <p:ph type="title" idx="4294967295"/>
          </p:nvPr>
        </p:nvSpPr>
        <p:spPr>
          <a:xfrm>
            <a:off x="1646328" y="431925"/>
            <a:ext cx="3885274" cy="2145020"/>
          </a:xfrm>
          <a:prstGeom prst="rect">
            <a:avLst/>
          </a:prstGeom>
          <a:ln w="25400" cap="sq">
            <a:solidFill>
              <a:srgbClr val="FFFFFF"/>
            </a:solidFill>
            <a:miter lim="800000"/>
          </a:ln>
        </p:spPr>
        <p:txBody>
          <a:bodyPr vert="horz" wrap="square" lIns="91440" tIns="45720" rIns="91440" bIns="45720" rtlCol="0" anchor="ctr">
            <a:normAutofit/>
          </a:bodyPr>
          <a:lstStyle/>
          <a:p>
            <a:pPr algn="ctr"/>
            <a:r>
              <a:rPr lang="pl-PL" sz="3600" kern="1200" dirty="0">
                <a:solidFill>
                  <a:srgbClr val="FFFFFF"/>
                </a:solidFill>
                <a:latin typeface="+mj-lt"/>
                <a:ea typeface="+mj-ea"/>
                <a:cs typeface="+mj-cs"/>
              </a:rPr>
              <a:t>2000 i później, Duży wpływ na badania nad HIV</a:t>
            </a:r>
            <a:endParaRPr lang="en-US" sz="3600" kern="1200" dirty="0">
              <a:solidFill>
                <a:srgbClr val="FFFFFF"/>
              </a:solidFill>
              <a:latin typeface="+mj-lt"/>
              <a:ea typeface="+mj-ea"/>
              <a:cs typeface="+mj-cs"/>
            </a:endParaRPr>
          </a:p>
        </p:txBody>
      </p:sp>
      <p:sp>
        <p:nvSpPr>
          <p:cNvPr id="18" name="Rectangle 14">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574536" y="640080"/>
            <a:ext cx="5053066" cy="2546604"/>
          </a:xfrm>
        </p:spPr>
        <p:txBody>
          <a:bodyPr vert="horz" lIns="91440" tIns="45720" rIns="91440" bIns="45720" rtlCol="0">
            <a:normAutofit/>
          </a:bodyPr>
          <a:lstStyle/>
          <a:p>
            <a:pPr>
              <a:defRPr/>
            </a:pPr>
            <a:endParaRPr lang="en-US" sz="2000" dirty="0">
              <a:hlinkClick r:id="" action="ppaction://noaction"/>
            </a:endParaRPr>
          </a:p>
          <a:p>
            <a:pPr>
              <a:defRPr/>
            </a:pPr>
            <a:endParaRPr lang="en-US" sz="2000" dirty="0">
              <a:hlinkClick r:id="" action="ppaction://noaction"/>
            </a:endParaRPr>
          </a:p>
          <a:p>
            <a:pPr>
              <a:defRPr/>
            </a:pPr>
            <a:endParaRPr lang="en-US" sz="2000" dirty="0">
              <a:hlinkClick r:id="" action="ppaction://noaction"/>
            </a:endParaRPr>
          </a:p>
          <a:p>
            <a:pPr>
              <a:defRPr/>
            </a:pPr>
            <a:endParaRPr lang="en-US" sz="2000" dirty="0">
              <a:hlinkClick r:id="" action="ppaction://noaction"/>
            </a:endParaRPr>
          </a:p>
          <a:p>
            <a:pPr>
              <a:defRPr/>
            </a:pPr>
            <a:endParaRPr lang="en-US" sz="2000" dirty="0">
              <a:hlinkClick r:id="" action="ppaction://noaction"/>
            </a:endParaRPr>
          </a:p>
          <a:p>
            <a:pPr>
              <a:defRPr/>
            </a:pPr>
            <a:endParaRPr lang="en-US" sz="2000" dirty="0">
              <a:hlinkClick r:id="" action="ppaction://noaction"/>
            </a:endParaRPr>
          </a:p>
          <a:p>
            <a:pPr>
              <a:defRPr/>
            </a:pPr>
            <a:endParaRPr lang="en-US" sz="2000" dirty="0">
              <a:hlinkClick r:id="" action="ppaction://noaction"/>
            </a:endParaRPr>
          </a:p>
          <a:p>
            <a:pPr>
              <a:defRPr/>
            </a:pPr>
            <a:endParaRPr lang="en-US" sz="2000" dirty="0">
              <a:hlinkClick r:id="" action="ppaction://noaction"/>
            </a:endParaRPr>
          </a:p>
        </p:txBody>
      </p:sp>
      <p:sp>
        <p:nvSpPr>
          <p:cNvPr id="4" name="Text Box 6"/>
          <p:cNvSpPr txBox="1">
            <a:spLocks noChangeArrowheads="1"/>
          </p:cNvSpPr>
          <p:nvPr/>
        </p:nvSpPr>
        <p:spPr bwMode="auto">
          <a:xfrm>
            <a:off x="6570204" y="736979"/>
            <a:ext cx="5057398" cy="5480941"/>
          </a:xfrm>
          <a:prstGeom prst="rect">
            <a:avLst/>
          </a:prstGeom>
        </p:spPr>
        <p:txBody>
          <a:bodyPr vert="horz" lIns="91440" tIns="45720" rIns="91440" bIns="45720" rtlCol="0">
            <a:prstTxWarp prst="textNoShape">
              <a:avLst/>
            </a:prstTxWarp>
            <a:normAutofit fontScale="77500" lnSpcReduction="20000"/>
          </a:bodyPr>
          <a:lstStyle/>
          <a:p>
            <a:pPr>
              <a:lnSpc>
                <a:spcPct val="90000"/>
              </a:lnSpc>
              <a:spcAft>
                <a:spcPts val="600"/>
              </a:spcAft>
            </a:pPr>
            <a:r>
              <a:rPr lang="pl-PL" sz="2800" dirty="0"/>
              <a:t>2005</a:t>
            </a:r>
          </a:p>
          <a:p>
            <a:pPr marL="457200" indent="-457200">
              <a:lnSpc>
                <a:spcPct val="90000"/>
              </a:lnSpc>
              <a:spcAft>
                <a:spcPts val="600"/>
              </a:spcAft>
              <a:buFont typeface="Arial" panose="020B0604020202020204" pitchFamily="34" charset="0"/>
              <a:buChar char="•"/>
            </a:pPr>
            <a:r>
              <a:rPr lang="pl-PL" sz="2800" dirty="0"/>
              <a:t>Badanie SMART. Wykazał większe ryzyko poważnej choroby i zgonu w ramieniu, w którym przerwano leczenie, z liczbą CD4 &lt;350.</a:t>
            </a:r>
          </a:p>
          <a:p>
            <a:pPr>
              <a:lnSpc>
                <a:spcPct val="90000"/>
              </a:lnSpc>
              <a:spcAft>
                <a:spcPts val="600"/>
              </a:spcAft>
            </a:pPr>
            <a:endParaRPr lang="pl-PL" sz="2800" dirty="0"/>
          </a:p>
          <a:p>
            <a:pPr>
              <a:lnSpc>
                <a:spcPct val="90000"/>
              </a:lnSpc>
              <a:spcAft>
                <a:spcPts val="600"/>
              </a:spcAft>
            </a:pPr>
            <a:r>
              <a:rPr lang="pl-PL" sz="2800" dirty="0"/>
              <a:t>2008</a:t>
            </a:r>
          </a:p>
          <a:p>
            <a:pPr marL="457200" indent="-457200">
              <a:lnSpc>
                <a:spcPct val="90000"/>
              </a:lnSpc>
              <a:spcAft>
                <a:spcPts val="600"/>
              </a:spcAft>
              <a:buFont typeface="Arial" panose="020B0604020202020204" pitchFamily="34" charset="0"/>
              <a:buChar char="•"/>
            </a:pPr>
            <a:r>
              <a:rPr lang="pl-PL" sz="2800" dirty="0"/>
              <a:t>Swiss Statement – określa warunki, w których nie wolno używać prezerwatyw. </a:t>
            </a:r>
            <a:r>
              <a:rPr lang="pl-PL" sz="2800" dirty="0" err="1"/>
              <a:t>HIV+ve</a:t>
            </a:r>
            <a:r>
              <a:rPr lang="pl-PL" sz="2800" dirty="0"/>
              <a:t> z doskonałym przyleganiem, niewykrywalne obciążenie wirusem HIV i brak infekcji przenoszonych drogą płciową</a:t>
            </a:r>
          </a:p>
          <a:p>
            <a:pPr>
              <a:lnSpc>
                <a:spcPct val="90000"/>
              </a:lnSpc>
              <a:spcAft>
                <a:spcPts val="600"/>
              </a:spcAft>
            </a:pPr>
            <a:endParaRPr lang="pl-PL" sz="2800" dirty="0"/>
          </a:p>
          <a:p>
            <a:pPr>
              <a:lnSpc>
                <a:spcPct val="90000"/>
              </a:lnSpc>
              <a:spcAft>
                <a:spcPts val="600"/>
              </a:spcAft>
            </a:pPr>
            <a:r>
              <a:rPr lang="pl-PL" sz="2800" dirty="0"/>
              <a:t>2011</a:t>
            </a:r>
          </a:p>
          <a:p>
            <a:pPr marL="457200" indent="-457200">
              <a:lnSpc>
                <a:spcPct val="90000"/>
              </a:lnSpc>
              <a:spcAft>
                <a:spcPts val="600"/>
              </a:spcAft>
              <a:buFont typeface="Arial" panose="020B0604020202020204" pitchFamily="34" charset="0"/>
              <a:buChar char="•"/>
            </a:pPr>
            <a:r>
              <a:rPr lang="pl-PL" sz="2800" dirty="0"/>
              <a:t>Badanie (HPTN 052) przeprowadzone przez NIH pokazuje, że leczenie osób z HIV+ lekami antyretrowirusowymi zmniejsza przenoszenie HIV (leczenie jest zapobieganiem).</a:t>
            </a:r>
            <a:endParaRPr lang="en-US" sz="1100" dirty="0"/>
          </a:p>
        </p:txBody>
      </p:sp>
    </p:spTree>
    <p:extLst>
      <p:ext uri="{BB962C8B-B14F-4D97-AF65-F5344CB8AC3E}">
        <p14:creationId xmlns:p14="http://schemas.microsoft.com/office/powerpoint/2010/main" val="2657028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2411</TotalTime>
  <Words>1020</Words>
  <Application>Microsoft Office PowerPoint</Application>
  <PresentationFormat>Widescreen</PresentationFormat>
  <Paragraphs>182</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Badania kliniczne  Kontekst historyczny  Sytuacja na świecie</vt:lpstr>
      <vt:lpstr>PowerPoint Presentation</vt:lpstr>
      <vt:lpstr>PowerPoint Presentation</vt:lpstr>
      <vt:lpstr>Przed 1987, brak leków przeciwretrowirusowych</vt:lpstr>
      <vt:lpstr>1987 Pierwszy lek antyretrowirusowy</vt:lpstr>
      <vt:lpstr>Zatwierdzenia terapii antyretrowirusowej 1987-1996</vt:lpstr>
      <vt:lpstr>1996 11. Międzynarodowa Konferencja AIDS</vt:lpstr>
      <vt:lpstr>PowerPoint Presentation</vt:lpstr>
      <vt:lpstr>2000 i później, Duży wpływ na badania nad HIV</vt:lpstr>
      <vt:lpstr>2000 i później, Duży wpływ na badania nad HIV</vt:lpstr>
      <vt:lpstr>2000 i później, Duży wpływ na badania nad HIV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Badania</vt:lpstr>
      <vt:lpstr>PowerPoint Presentation</vt:lpstr>
      <vt:lpstr>Sytuacja na świecie</vt:lpstr>
      <vt:lpstr>Sytuacja na świecie</vt:lpstr>
      <vt:lpstr>Sytuacja na świecie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Studies Historical Context</dc:title>
  <dc:creator>Edwards, Jonathan</dc:creator>
  <cp:lastModifiedBy>Jakub Kowalski</cp:lastModifiedBy>
  <cp:revision>21</cp:revision>
  <dcterms:created xsi:type="dcterms:W3CDTF">2022-09-27T18:21:51Z</dcterms:created>
  <dcterms:modified xsi:type="dcterms:W3CDTF">2022-11-12T12:43:53Z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bd41c8a3-c8f4-4f64-a945-82635f63c4a4</vt:lpwstr>
  </property>
</Properties>
</file>