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2" r:id="rId5"/>
    <p:sldId id="260" r:id="rId6"/>
    <p:sldId id="261" r:id="rId7"/>
    <p:sldId id="263" r:id="rId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07608785-D179-2F19-38FD-F70CF79354E5}"/>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E7545FAD-C330-1217-91A2-AE8A2998C472}"/>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491441B-AD58-E555-B64B-A2192B05402C}"/>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DC2BB76-7FB8-4FAB-29CE-E2895420E09C}"/>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6DB0655-3EA7-17B1-0B8F-77771305BB17}"/>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20BE64E-8A3E-0B66-F66C-4E7007603159}"/>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FC6C5F82-011F-ED30-0E52-68D09E68EDDE}"/>
              </a:ext>
            </a:extLst>
          </p:cNvPr>
          <p:cNvSpPr>
            <a:spLocks noGrp="1"/>
          </p:cNvSpPr>
          <p:nvPr>
            <p:ph type="dt" sz="half" idx="10"/>
          </p:nvPr>
        </p:nvSpPr>
        <p:spPr/>
        <p:txBody>
          <a:bodyPr/>
          <a:lstStyle>
            <a:lvl1pPr>
              <a:defRPr/>
            </a:lvl1pPr>
          </a:lstStyle>
          <a:p>
            <a:pPr>
              <a:defRPr/>
            </a:pPr>
            <a:fld id="{0E20E5C2-2A2F-764B-93E1-BFD49E50C680}" type="datetimeFigureOut">
              <a:rPr lang="en-US" altLang="en-US"/>
              <a:pPr>
                <a:defRPr/>
              </a:pPr>
              <a:t>10/28/22</a:t>
            </a:fld>
            <a:endParaRPr lang="en-US" altLang="en-US"/>
          </a:p>
        </p:txBody>
      </p:sp>
      <p:sp>
        <p:nvSpPr>
          <p:cNvPr id="11" name="Footer Placeholder 4">
            <a:extLst>
              <a:ext uri="{FF2B5EF4-FFF2-40B4-BE49-F238E27FC236}">
                <a16:creationId xmlns:a16="http://schemas.microsoft.com/office/drawing/2014/main" id="{933218A8-EFA7-0654-C82F-FDB6058FF510}"/>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A546BF90-885F-22F9-3068-4FA1A7781553}"/>
              </a:ext>
            </a:extLst>
          </p:cNvPr>
          <p:cNvSpPr>
            <a:spLocks noGrp="1"/>
          </p:cNvSpPr>
          <p:nvPr>
            <p:ph type="sldNum" sz="quarter" idx="12"/>
          </p:nvPr>
        </p:nvSpPr>
        <p:spPr/>
        <p:txBody>
          <a:bodyPr/>
          <a:lstStyle>
            <a:lvl1pPr>
              <a:defRPr/>
            </a:lvl1pPr>
          </a:lstStyle>
          <a:p>
            <a:pPr>
              <a:defRPr/>
            </a:pPr>
            <a:fld id="{CC6AB18F-0E3A-5B45-867B-547AD1C6DD11}" type="slidenum">
              <a:rPr lang="en-US" altLang="en-US"/>
              <a:pPr>
                <a:defRPr/>
              </a:pPr>
              <a:t>‹#›</a:t>
            </a:fld>
            <a:endParaRPr lang="en-US" altLang="en-US"/>
          </a:p>
        </p:txBody>
      </p:sp>
    </p:spTree>
    <p:extLst>
      <p:ext uri="{BB962C8B-B14F-4D97-AF65-F5344CB8AC3E}">
        <p14:creationId xmlns:p14="http://schemas.microsoft.com/office/powerpoint/2010/main" val="35003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3">
            <a:extLst>
              <a:ext uri="{FF2B5EF4-FFF2-40B4-BE49-F238E27FC236}">
                <a16:creationId xmlns:a16="http://schemas.microsoft.com/office/drawing/2014/main" id="{70F5A1D3-8D89-C3E3-F116-E1FF19A5936F}"/>
              </a:ext>
            </a:extLst>
          </p:cNvPr>
          <p:cNvSpPr>
            <a:spLocks noGrp="1"/>
          </p:cNvSpPr>
          <p:nvPr>
            <p:ph type="dt" sz="half" idx="15"/>
          </p:nvPr>
        </p:nvSpPr>
        <p:spPr/>
        <p:txBody>
          <a:bodyPr/>
          <a:lstStyle>
            <a:lvl1pPr>
              <a:defRPr/>
            </a:lvl1pPr>
          </a:lstStyle>
          <a:p>
            <a:pPr>
              <a:defRPr/>
            </a:pPr>
            <a:fld id="{777E9463-1531-5646-917A-93B5F5F094C0}" type="datetimeFigureOut">
              <a:rPr lang="en-US" altLang="en-US"/>
              <a:pPr>
                <a:defRPr/>
              </a:pPr>
              <a:t>10/28/22</a:t>
            </a:fld>
            <a:endParaRPr lang="en-US" altLang="en-US"/>
          </a:p>
        </p:txBody>
      </p:sp>
      <p:sp>
        <p:nvSpPr>
          <p:cNvPr id="4" name="Footer Placeholder 4">
            <a:extLst>
              <a:ext uri="{FF2B5EF4-FFF2-40B4-BE49-F238E27FC236}">
                <a16:creationId xmlns:a16="http://schemas.microsoft.com/office/drawing/2014/main" id="{BAEBF005-2444-7867-0F51-DD09E327F318}"/>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065924-EF93-2174-F155-35DA48845425}"/>
              </a:ext>
            </a:extLst>
          </p:cNvPr>
          <p:cNvSpPr>
            <a:spLocks noGrp="1"/>
          </p:cNvSpPr>
          <p:nvPr>
            <p:ph type="sldNum" sz="quarter" idx="17"/>
          </p:nvPr>
        </p:nvSpPr>
        <p:spPr/>
        <p:txBody>
          <a:bodyPr/>
          <a:lstStyle>
            <a:lvl1pPr>
              <a:defRPr/>
            </a:lvl1pPr>
          </a:lstStyle>
          <a:p>
            <a:pPr>
              <a:defRPr/>
            </a:pPr>
            <a:fld id="{2EAEE905-7181-1746-9D24-578E84F0655B}" type="slidenum">
              <a:rPr lang="en-US" altLang="en-US"/>
              <a:pPr>
                <a:defRPr/>
              </a:pPr>
              <a:t>‹#›</a:t>
            </a:fld>
            <a:endParaRPr lang="en-US" altLang="en-US"/>
          </a:p>
        </p:txBody>
      </p:sp>
    </p:spTree>
    <p:extLst>
      <p:ext uri="{BB962C8B-B14F-4D97-AF65-F5344CB8AC3E}">
        <p14:creationId xmlns:p14="http://schemas.microsoft.com/office/powerpoint/2010/main" val="14565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95C18-448A-28E2-4A5A-1578B6056900}"/>
              </a:ext>
            </a:extLst>
          </p:cNvPr>
          <p:cNvSpPr>
            <a:spLocks noGrp="1"/>
          </p:cNvSpPr>
          <p:nvPr>
            <p:ph type="dt" sz="half" idx="10"/>
          </p:nvPr>
        </p:nvSpPr>
        <p:spPr/>
        <p:txBody>
          <a:bodyPr/>
          <a:lstStyle>
            <a:lvl1pPr>
              <a:defRPr/>
            </a:lvl1pPr>
          </a:lstStyle>
          <a:p>
            <a:pPr>
              <a:defRPr/>
            </a:pPr>
            <a:fld id="{A11B8BDB-8DB8-AB40-B4A4-891674AC1D17}"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AAA33220-E49D-0BEC-8A59-BA8AFF886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502C0B-EEAA-045E-3DED-566DF1654D2C}"/>
              </a:ext>
            </a:extLst>
          </p:cNvPr>
          <p:cNvSpPr>
            <a:spLocks noGrp="1"/>
          </p:cNvSpPr>
          <p:nvPr>
            <p:ph type="sldNum" sz="quarter" idx="12"/>
          </p:nvPr>
        </p:nvSpPr>
        <p:spPr/>
        <p:txBody>
          <a:bodyPr/>
          <a:lstStyle>
            <a:lvl1pPr>
              <a:defRPr/>
            </a:lvl1pPr>
          </a:lstStyle>
          <a:p>
            <a:pPr>
              <a:defRPr/>
            </a:pPr>
            <a:fld id="{9A56F45D-1752-1C47-8CC1-9CCC2816711D}" type="slidenum">
              <a:rPr lang="en-US" altLang="en-US"/>
              <a:pPr>
                <a:defRPr/>
              </a:pPr>
              <a:t>‹#›</a:t>
            </a:fld>
            <a:endParaRPr lang="en-US" altLang="en-US"/>
          </a:p>
        </p:txBody>
      </p:sp>
    </p:spTree>
    <p:extLst>
      <p:ext uri="{BB962C8B-B14F-4D97-AF65-F5344CB8AC3E}">
        <p14:creationId xmlns:p14="http://schemas.microsoft.com/office/powerpoint/2010/main" val="120656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67DAB1AC-F815-C691-C2E4-EEF746F017AA}"/>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5" name="TextBox 13">
            <a:extLst>
              <a:ext uri="{FF2B5EF4-FFF2-40B4-BE49-F238E27FC236}">
                <a16:creationId xmlns:a16="http://schemas.microsoft.com/office/drawing/2014/main" id="{1DAC2415-88CC-A8A5-B9F8-9B1E373DA892}"/>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DF711C4-1C6D-7D98-4C85-5A419869BAF4}"/>
              </a:ext>
            </a:extLst>
          </p:cNvPr>
          <p:cNvSpPr>
            <a:spLocks noGrp="1"/>
          </p:cNvSpPr>
          <p:nvPr>
            <p:ph type="dt" sz="half" idx="14"/>
          </p:nvPr>
        </p:nvSpPr>
        <p:spPr/>
        <p:txBody>
          <a:bodyPr/>
          <a:lstStyle>
            <a:lvl1pPr>
              <a:defRPr/>
            </a:lvl1pPr>
          </a:lstStyle>
          <a:p>
            <a:pPr>
              <a:defRPr/>
            </a:pPr>
            <a:fld id="{BD03B8EF-E924-8940-94F8-C99A2233257D}" type="datetimeFigureOut">
              <a:rPr lang="en-US" altLang="en-US"/>
              <a:pPr>
                <a:defRPr/>
              </a:pPr>
              <a:t>10/28/22</a:t>
            </a:fld>
            <a:endParaRPr lang="en-US" altLang="en-US"/>
          </a:p>
        </p:txBody>
      </p:sp>
      <p:sp>
        <p:nvSpPr>
          <p:cNvPr id="7" name="Footer Placeholder 4">
            <a:extLst>
              <a:ext uri="{FF2B5EF4-FFF2-40B4-BE49-F238E27FC236}">
                <a16:creationId xmlns:a16="http://schemas.microsoft.com/office/drawing/2014/main" id="{73007B9F-4D43-3328-6F4E-04DD648B5B8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A52DEB5-2FDC-AABF-18E6-581440182A21}"/>
              </a:ext>
            </a:extLst>
          </p:cNvPr>
          <p:cNvSpPr>
            <a:spLocks noGrp="1"/>
          </p:cNvSpPr>
          <p:nvPr>
            <p:ph type="sldNum" sz="quarter" idx="16"/>
          </p:nvPr>
        </p:nvSpPr>
        <p:spPr/>
        <p:txBody>
          <a:bodyPr/>
          <a:lstStyle>
            <a:lvl1pPr>
              <a:defRPr/>
            </a:lvl1pPr>
          </a:lstStyle>
          <a:p>
            <a:pPr>
              <a:defRPr/>
            </a:pPr>
            <a:fld id="{297923DA-7BAC-0541-BFBE-A390B328DA9F}" type="slidenum">
              <a:rPr lang="en-US" altLang="en-US"/>
              <a:pPr>
                <a:defRPr/>
              </a:pPr>
              <a:t>‹#›</a:t>
            </a:fld>
            <a:endParaRPr lang="en-US" altLang="en-US"/>
          </a:p>
        </p:txBody>
      </p:sp>
    </p:spTree>
    <p:extLst>
      <p:ext uri="{BB962C8B-B14F-4D97-AF65-F5344CB8AC3E}">
        <p14:creationId xmlns:p14="http://schemas.microsoft.com/office/powerpoint/2010/main" val="127097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B087E2-E780-C737-0C3E-1AAD71795A51}"/>
              </a:ext>
            </a:extLst>
          </p:cNvPr>
          <p:cNvSpPr>
            <a:spLocks noGrp="1"/>
          </p:cNvSpPr>
          <p:nvPr>
            <p:ph type="dt" sz="half" idx="10"/>
          </p:nvPr>
        </p:nvSpPr>
        <p:spPr/>
        <p:txBody>
          <a:bodyPr/>
          <a:lstStyle>
            <a:lvl1pPr>
              <a:defRPr/>
            </a:lvl1pPr>
          </a:lstStyle>
          <a:p>
            <a:pPr>
              <a:defRPr/>
            </a:pPr>
            <a:fld id="{C23410F3-3718-9940-B5A8-2516709FAEA2}"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CE785105-B2E9-9B85-D2CE-7D9D95CB74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E8D1B4-C1D7-CC68-6DFE-3B435CF16C02}"/>
              </a:ext>
            </a:extLst>
          </p:cNvPr>
          <p:cNvSpPr>
            <a:spLocks noGrp="1"/>
          </p:cNvSpPr>
          <p:nvPr>
            <p:ph type="sldNum" sz="quarter" idx="12"/>
          </p:nvPr>
        </p:nvSpPr>
        <p:spPr/>
        <p:txBody>
          <a:bodyPr/>
          <a:lstStyle>
            <a:lvl1pPr>
              <a:defRPr/>
            </a:lvl1pPr>
          </a:lstStyle>
          <a:p>
            <a:pPr>
              <a:defRPr/>
            </a:pPr>
            <a:fld id="{5013E71C-9236-C34D-B59C-28F429E52711}" type="slidenum">
              <a:rPr lang="en-US" altLang="en-US"/>
              <a:pPr>
                <a:defRPr/>
              </a:pPr>
              <a:t>‹#›</a:t>
            </a:fld>
            <a:endParaRPr lang="en-US" altLang="en-US"/>
          </a:p>
        </p:txBody>
      </p:sp>
    </p:spTree>
    <p:extLst>
      <p:ext uri="{BB962C8B-B14F-4D97-AF65-F5344CB8AC3E}">
        <p14:creationId xmlns:p14="http://schemas.microsoft.com/office/powerpoint/2010/main" val="196492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8B9E46D5-6336-860E-76C5-C1A35678A1D0}"/>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5" name="TextBox 13">
            <a:extLst>
              <a:ext uri="{FF2B5EF4-FFF2-40B4-BE49-F238E27FC236}">
                <a16:creationId xmlns:a16="http://schemas.microsoft.com/office/drawing/2014/main" id="{E3C75A35-D94C-35B4-0A76-AE2BC211239D}"/>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541D532-05CC-312E-784B-955A8FFDF32F}"/>
              </a:ext>
            </a:extLst>
          </p:cNvPr>
          <p:cNvSpPr>
            <a:spLocks noGrp="1"/>
          </p:cNvSpPr>
          <p:nvPr>
            <p:ph type="dt" sz="half" idx="14"/>
          </p:nvPr>
        </p:nvSpPr>
        <p:spPr/>
        <p:txBody>
          <a:bodyPr/>
          <a:lstStyle>
            <a:lvl1pPr>
              <a:defRPr/>
            </a:lvl1pPr>
          </a:lstStyle>
          <a:p>
            <a:pPr>
              <a:defRPr/>
            </a:pPr>
            <a:fld id="{3448437A-5239-1941-8311-268391C397D1}" type="datetimeFigureOut">
              <a:rPr lang="en-US" altLang="en-US"/>
              <a:pPr>
                <a:defRPr/>
              </a:pPr>
              <a:t>10/28/22</a:t>
            </a:fld>
            <a:endParaRPr lang="en-US" altLang="en-US"/>
          </a:p>
        </p:txBody>
      </p:sp>
      <p:sp>
        <p:nvSpPr>
          <p:cNvPr id="7" name="Footer Placeholder 4">
            <a:extLst>
              <a:ext uri="{FF2B5EF4-FFF2-40B4-BE49-F238E27FC236}">
                <a16:creationId xmlns:a16="http://schemas.microsoft.com/office/drawing/2014/main" id="{9721299C-1361-9962-0D89-9AA14908817E}"/>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07AB181-1C86-DEF5-FE1D-BF1DFF30470B}"/>
              </a:ext>
            </a:extLst>
          </p:cNvPr>
          <p:cNvSpPr>
            <a:spLocks noGrp="1"/>
          </p:cNvSpPr>
          <p:nvPr>
            <p:ph type="sldNum" sz="quarter" idx="16"/>
          </p:nvPr>
        </p:nvSpPr>
        <p:spPr/>
        <p:txBody>
          <a:bodyPr/>
          <a:lstStyle>
            <a:lvl1pPr>
              <a:defRPr/>
            </a:lvl1pPr>
          </a:lstStyle>
          <a:p>
            <a:pPr>
              <a:defRPr/>
            </a:pPr>
            <a:fld id="{DD7E075F-5400-5D48-8511-B10BC04C8B38}" type="slidenum">
              <a:rPr lang="en-US" altLang="en-US"/>
              <a:pPr>
                <a:defRPr/>
              </a:pPr>
              <a:t>‹#›</a:t>
            </a:fld>
            <a:endParaRPr lang="en-US" altLang="en-US"/>
          </a:p>
        </p:txBody>
      </p:sp>
    </p:spTree>
    <p:extLst>
      <p:ext uri="{BB962C8B-B14F-4D97-AF65-F5344CB8AC3E}">
        <p14:creationId xmlns:p14="http://schemas.microsoft.com/office/powerpoint/2010/main" val="236731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08E69-C45A-0589-18C0-DB25C61F00A7}"/>
              </a:ext>
            </a:extLst>
          </p:cNvPr>
          <p:cNvSpPr>
            <a:spLocks noGrp="1"/>
          </p:cNvSpPr>
          <p:nvPr>
            <p:ph type="dt" sz="half" idx="14"/>
          </p:nvPr>
        </p:nvSpPr>
        <p:spPr/>
        <p:txBody>
          <a:bodyPr/>
          <a:lstStyle>
            <a:lvl1pPr>
              <a:defRPr/>
            </a:lvl1pPr>
          </a:lstStyle>
          <a:p>
            <a:pPr>
              <a:defRPr/>
            </a:pPr>
            <a:fld id="{6A642799-273B-F648-B06F-AE483FD6E1AB}"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F0442C1D-F2B7-1FB4-C8C1-7A78A0BBFEA5}"/>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14F1BC-487B-7666-96FE-A0E108EF2422}"/>
              </a:ext>
            </a:extLst>
          </p:cNvPr>
          <p:cNvSpPr>
            <a:spLocks noGrp="1"/>
          </p:cNvSpPr>
          <p:nvPr>
            <p:ph type="sldNum" sz="quarter" idx="16"/>
          </p:nvPr>
        </p:nvSpPr>
        <p:spPr/>
        <p:txBody>
          <a:bodyPr/>
          <a:lstStyle>
            <a:lvl1pPr>
              <a:defRPr/>
            </a:lvl1pPr>
          </a:lstStyle>
          <a:p>
            <a:pPr>
              <a:defRPr/>
            </a:pPr>
            <a:fld id="{71713206-8A8A-E843-BDB4-5B0629A744B9}" type="slidenum">
              <a:rPr lang="en-US" altLang="en-US"/>
              <a:pPr>
                <a:defRPr/>
              </a:pPr>
              <a:t>‹#›</a:t>
            </a:fld>
            <a:endParaRPr lang="en-US" altLang="en-US"/>
          </a:p>
        </p:txBody>
      </p:sp>
    </p:spTree>
    <p:extLst>
      <p:ext uri="{BB962C8B-B14F-4D97-AF65-F5344CB8AC3E}">
        <p14:creationId xmlns:p14="http://schemas.microsoft.com/office/powerpoint/2010/main" val="279188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6E2686-104A-8F9B-B5DA-877AA081E417}"/>
              </a:ext>
            </a:extLst>
          </p:cNvPr>
          <p:cNvSpPr>
            <a:spLocks noGrp="1"/>
          </p:cNvSpPr>
          <p:nvPr>
            <p:ph type="dt" sz="half" idx="10"/>
          </p:nvPr>
        </p:nvSpPr>
        <p:spPr/>
        <p:txBody>
          <a:bodyPr/>
          <a:lstStyle>
            <a:lvl1pPr>
              <a:defRPr/>
            </a:lvl1pPr>
          </a:lstStyle>
          <a:p>
            <a:pPr>
              <a:defRPr/>
            </a:pPr>
            <a:fld id="{51D792C0-36E0-4748-B683-26A0C74EAE7C}"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780666F0-2586-36B4-D09C-37E52DA2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A6E6A0-1638-75BF-688C-002A988968A3}"/>
              </a:ext>
            </a:extLst>
          </p:cNvPr>
          <p:cNvSpPr>
            <a:spLocks noGrp="1"/>
          </p:cNvSpPr>
          <p:nvPr>
            <p:ph type="sldNum" sz="quarter" idx="12"/>
          </p:nvPr>
        </p:nvSpPr>
        <p:spPr/>
        <p:txBody>
          <a:bodyPr/>
          <a:lstStyle>
            <a:lvl1pPr>
              <a:defRPr/>
            </a:lvl1pPr>
          </a:lstStyle>
          <a:p>
            <a:pPr>
              <a:defRPr/>
            </a:pPr>
            <a:fld id="{B21C18CE-ABC9-DC4B-B323-4BDD3D1942A1}" type="slidenum">
              <a:rPr lang="en-US" altLang="en-US"/>
              <a:pPr>
                <a:defRPr/>
              </a:pPr>
              <a:t>‹#›</a:t>
            </a:fld>
            <a:endParaRPr lang="en-US" altLang="en-US"/>
          </a:p>
        </p:txBody>
      </p:sp>
    </p:spTree>
    <p:extLst>
      <p:ext uri="{BB962C8B-B14F-4D97-AF65-F5344CB8AC3E}">
        <p14:creationId xmlns:p14="http://schemas.microsoft.com/office/powerpoint/2010/main" val="2783192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67152F-4F98-9934-FABF-CA0FEAD2E005}"/>
              </a:ext>
            </a:extLst>
          </p:cNvPr>
          <p:cNvSpPr>
            <a:spLocks noGrp="1"/>
          </p:cNvSpPr>
          <p:nvPr>
            <p:ph type="dt" sz="half" idx="10"/>
          </p:nvPr>
        </p:nvSpPr>
        <p:spPr/>
        <p:txBody>
          <a:bodyPr/>
          <a:lstStyle>
            <a:lvl1pPr>
              <a:defRPr/>
            </a:lvl1pPr>
          </a:lstStyle>
          <a:p>
            <a:pPr>
              <a:defRPr/>
            </a:pPr>
            <a:fld id="{34DDE75A-77A5-CF48-9837-447705247AE2}"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30488FF2-F795-8CED-5795-877B780148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FA230C-8505-8D74-F3E1-0C095392FDE1}"/>
              </a:ext>
            </a:extLst>
          </p:cNvPr>
          <p:cNvSpPr>
            <a:spLocks noGrp="1"/>
          </p:cNvSpPr>
          <p:nvPr>
            <p:ph type="sldNum" sz="quarter" idx="12"/>
          </p:nvPr>
        </p:nvSpPr>
        <p:spPr/>
        <p:txBody>
          <a:bodyPr/>
          <a:lstStyle>
            <a:lvl1pPr>
              <a:defRPr/>
            </a:lvl1pPr>
          </a:lstStyle>
          <a:p>
            <a:pPr>
              <a:defRPr/>
            </a:pPr>
            <a:fld id="{7EA3B1F2-8A40-4649-95D9-840453C2EB4F}" type="slidenum">
              <a:rPr lang="en-US" altLang="en-US"/>
              <a:pPr>
                <a:defRPr/>
              </a:pPr>
              <a:t>‹#›</a:t>
            </a:fld>
            <a:endParaRPr lang="en-US" altLang="en-US"/>
          </a:p>
        </p:txBody>
      </p:sp>
    </p:spTree>
    <p:extLst>
      <p:ext uri="{BB962C8B-B14F-4D97-AF65-F5344CB8AC3E}">
        <p14:creationId xmlns:p14="http://schemas.microsoft.com/office/powerpoint/2010/main" val="44815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63DBDD-8223-8C28-8FCA-60B548F47C94}"/>
              </a:ext>
            </a:extLst>
          </p:cNvPr>
          <p:cNvSpPr>
            <a:spLocks noGrp="1"/>
          </p:cNvSpPr>
          <p:nvPr>
            <p:ph type="dt" sz="half" idx="10"/>
          </p:nvPr>
        </p:nvSpPr>
        <p:spPr/>
        <p:txBody>
          <a:bodyPr/>
          <a:lstStyle>
            <a:lvl1pPr>
              <a:defRPr/>
            </a:lvl1pPr>
          </a:lstStyle>
          <a:p>
            <a:pPr>
              <a:defRPr/>
            </a:pPr>
            <a:fld id="{8419D41E-B220-CF4B-ACF9-C93538F249C3}"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E2D33E1D-09BC-01E1-8129-88AA584E6B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86FF1E-AA17-6A50-32D1-1FF8C25FBC48}"/>
              </a:ext>
            </a:extLst>
          </p:cNvPr>
          <p:cNvSpPr>
            <a:spLocks noGrp="1"/>
          </p:cNvSpPr>
          <p:nvPr>
            <p:ph type="sldNum" sz="quarter" idx="12"/>
          </p:nvPr>
        </p:nvSpPr>
        <p:spPr/>
        <p:txBody>
          <a:bodyPr/>
          <a:lstStyle>
            <a:lvl1pPr>
              <a:defRPr/>
            </a:lvl1pPr>
          </a:lstStyle>
          <a:p>
            <a:pPr>
              <a:defRPr/>
            </a:pPr>
            <a:fld id="{9B81F166-B4F4-8A4A-AE1F-D8EEB1106DB4}" type="slidenum">
              <a:rPr lang="en-US" altLang="en-US"/>
              <a:pPr>
                <a:defRPr/>
              </a:pPr>
              <a:t>‹#›</a:t>
            </a:fld>
            <a:endParaRPr lang="en-US" altLang="en-US"/>
          </a:p>
        </p:txBody>
      </p:sp>
    </p:spTree>
    <p:extLst>
      <p:ext uri="{BB962C8B-B14F-4D97-AF65-F5344CB8AC3E}">
        <p14:creationId xmlns:p14="http://schemas.microsoft.com/office/powerpoint/2010/main" val="72518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51754-34ED-C263-A38B-BF6784CE9D41}"/>
              </a:ext>
            </a:extLst>
          </p:cNvPr>
          <p:cNvSpPr>
            <a:spLocks noGrp="1"/>
          </p:cNvSpPr>
          <p:nvPr>
            <p:ph type="dt" sz="half" idx="10"/>
          </p:nvPr>
        </p:nvSpPr>
        <p:spPr/>
        <p:txBody>
          <a:bodyPr/>
          <a:lstStyle>
            <a:lvl1pPr>
              <a:defRPr/>
            </a:lvl1pPr>
          </a:lstStyle>
          <a:p>
            <a:pPr>
              <a:defRPr/>
            </a:pPr>
            <a:fld id="{5A575876-CA6D-904C-AE5D-8935AA7795C3}"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9C7718E4-3A20-C8E4-7189-99BEAD1C33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918225-FA7F-015F-8120-CE8132FD8C93}"/>
              </a:ext>
            </a:extLst>
          </p:cNvPr>
          <p:cNvSpPr>
            <a:spLocks noGrp="1"/>
          </p:cNvSpPr>
          <p:nvPr>
            <p:ph type="sldNum" sz="quarter" idx="12"/>
          </p:nvPr>
        </p:nvSpPr>
        <p:spPr/>
        <p:txBody>
          <a:bodyPr/>
          <a:lstStyle>
            <a:lvl1pPr>
              <a:defRPr/>
            </a:lvl1pPr>
          </a:lstStyle>
          <a:p>
            <a:pPr>
              <a:defRPr/>
            </a:pPr>
            <a:fld id="{D55AD01B-3DA5-724C-9F80-9E2BBF7FEDE9}" type="slidenum">
              <a:rPr lang="en-US" altLang="en-US"/>
              <a:pPr>
                <a:defRPr/>
              </a:pPr>
              <a:t>‹#›</a:t>
            </a:fld>
            <a:endParaRPr lang="en-US" altLang="en-US"/>
          </a:p>
        </p:txBody>
      </p:sp>
    </p:spTree>
    <p:extLst>
      <p:ext uri="{BB962C8B-B14F-4D97-AF65-F5344CB8AC3E}">
        <p14:creationId xmlns:p14="http://schemas.microsoft.com/office/powerpoint/2010/main" val="64750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01A5F502-1D4F-8AE7-30B9-1FA3DA17C6C9}"/>
              </a:ext>
            </a:extLst>
          </p:cNvPr>
          <p:cNvSpPr>
            <a:spLocks noGrp="1"/>
          </p:cNvSpPr>
          <p:nvPr>
            <p:ph type="dt" sz="half" idx="14"/>
          </p:nvPr>
        </p:nvSpPr>
        <p:spPr/>
        <p:txBody>
          <a:bodyPr/>
          <a:lstStyle>
            <a:lvl1pPr>
              <a:defRPr/>
            </a:lvl1pPr>
          </a:lstStyle>
          <a:p>
            <a:pPr>
              <a:defRPr/>
            </a:pPr>
            <a:fld id="{306630EA-D301-314B-B389-46BDC3A74A7D}" type="datetimeFigureOut">
              <a:rPr lang="en-US" altLang="en-US"/>
              <a:pPr>
                <a:defRPr/>
              </a:pPr>
              <a:t>10/28/22</a:t>
            </a:fld>
            <a:endParaRPr lang="en-US" altLang="en-US"/>
          </a:p>
        </p:txBody>
      </p:sp>
      <p:sp>
        <p:nvSpPr>
          <p:cNvPr id="4" name="Footer Placeholder 4">
            <a:extLst>
              <a:ext uri="{FF2B5EF4-FFF2-40B4-BE49-F238E27FC236}">
                <a16:creationId xmlns:a16="http://schemas.microsoft.com/office/drawing/2014/main" id="{BFD35421-CBED-EE81-70C0-EC9290840FCA}"/>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2B0FBF-281F-943C-2FA2-965AD3DAE329}"/>
              </a:ext>
            </a:extLst>
          </p:cNvPr>
          <p:cNvSpPr>
            <a:spLocks noGrp="1"/>
          </p:cNvSpPr>
          <p:nvPr>
            <p:ph type="sldNum" sz="quarter" idx="16"/>
          </p:nvPr>
        </p:nvSpPr>
        <p:spPr/>
        <p:txBody>
          <a:bodyPr/>
          <a:lstStyle>
            <a:lvl1pPr>
              <a:defRPr/>
            </a:lvl1pPr>
          </a:lstStyle>
          <a:p>
            <a:pPr>
              <a:defRPr/>
            </a:pPr>
            <a:fld id="{F3CC9B68-75D0-0D44-9EBD-5349DA8CBDBE}" type="slidenum">
              <a:rPr lang="en-US" altLang="en-US"/>
              <a:pPr>
                <a:defRPr/>
              </a:pPr>
              <a:t>‹#›</a:t>
            </a:fld>
            <a:endParaRPr lang="en-US" altLang="en-US"/>
          </a:p>
        </p:txBody>
      </p:sp>
    </p:spTree>
    <p:extLst>
      <p:ext uri="{BB962C8B-B14F-4D97-AF65-F5344CB8AC3E}">
        <p14:creationId xmlns:p14="http://schemas.microsoft.com/office/powerpoint/2010/main" val="371924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C0E87B3-B89A-E1BD-DCE7-235911B43508}"/>
              </a:ext>
            </a:extLst>
          </p:cNvPr>
          <p:cNvSpPr>
            <a:spLocks noGrp="1"/>
          </p:cNvSpPr>
          <p:nvPr>
            <p:ph type="dt" sz="half" idx="10"/>
          </p:nvPr>
        </p:nvSpPr>
        <p:spPr/>
        <p:txBody>
          <a:bodyPr/>
          <a:lstStyle>
            <a:lvl1pPr>
              <a:defRPr/>
            </a:lvl1pPr>
          </a:lstStyle>
          <a:p>
            <a:pPr>
              <a:defRPr/>
            </a:pPr>
            <a:fld id="{83DF1C18-0078-344A-B657-5C0B5CF67845}" type="datetimeFigureOut">
              <a:rPr lang="en-US" altLang="en-US"/>
              <a:pPr>
                <a:defRPr/>
              </a:pPr>
              <a:t>10/28/22</a:t>
            </a:fld>
            <a:endParaRPr lang="en-US" altLang="en-US"/>
          </a:p>
        </p:txBody>
      </p:sp>
      <p:sp>
        <p:nvSpPr>
          <p:cNvPr id="8" name="Footer Placeholder 4">
            <a:extLst>
              <a:ext uri="{FF2B5EF4-FFF2-40B4-BE49-F238E27FC236}">
                <a16:creationId xmlns:a16="http://schemas.microsoft.com/office/drawing/2014/main" id="{419BBA2F-59E9-B365-6676-9C0B16A0BB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7E0323-8E3D-FCB6-FFA6-F50D5212A395}"/>
              </a:ext>
            </a:extLst>
          </p:cNvPr>
          <p:cNvSpPr>
            <a:spLocks noGrp="1"/>
          </p:cNvSpPr>
          <p:nvPr>
            <p:ph type="sldNum" sz="quarter" idx="12"/>
          </p:nvPr>
        </p:nvSpPr>
        <p:spPr/>
        <p:txBody>
          <a:bodyPr/>
          <a:lstStyle>
            <a:lvl1pPr>
              <a:defRPr/>
            </a:lvl1pPr>
          </a:lstStyle>
          <a:p>
            <a:pPr>
              <a:defRPr/>
            </a:pPr>
            <a:fld id="{821C7174-294A-8B40-8216-D4B4AB7451EE}" type="slidenum">
              <a:rPr lang="en-US" altLang="en-US"/>
              <a:pPr>
                <a:defRPr/>
              </a:pPr>
              <a:t>‹#›</a:t>
            </a:fld>
            <a:endParaRPr lang="en-US" altLang="en-US"/>
          </a:p>
        </p:txBody>
      </p:sp>
    </p:spTree>
    <p:extLst>
      <p:ext uri="{BB962C8B-B14F-4D97-AF65-F5344CB8AC3E}">
        <p14:creationId xmlns:p14="http://schemas.microsoft.com/office/powerpoint/2010/main" val="171106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41E8747-CBEF-B455-887A-A483860409C4}"/>
              </a:ext>
            </a:extLst>
          </p:cNvPr>
          <p:cNvSpPr>
            <a:spLocks noGrp="1"/>
          </p:cNvSpPr>
          <p:nvPr>
            <p:ph type="dt" sz="half" idx="10"/>
          </p:nvPr>
        </p:nvSpPr>
        <p:spPr/>
        <p:txBody>
          <a:bodyPr/>
          <a:lstStyle>
            <a:lvl1pPr>
              <a:defRPr/>
            </a:lvl1pPr>
          </a:lstStyle>
          <a:p>
            <a:pPr>
              <a:defRPr/>
            </a:pPr>
            <a:fld id="{9BACA964-5476-914B-A10E-023008214C6B}" type="datetimeFigureOut">
              <a:rPr lang="en-US" altLang="en-US"/>
              <a:pPr>
                <a:defRPr/>
              </a:pPr>
              <a:t>10/28/22</a:t>
            </a:fld>
            <a:endParaRPr lang="en-US" altLang="en-US"/>
          </a:p>
        </p:txBody>
      </p:sp>
      <p:sp>
        <p:nvSpPr>
          <p:cNvPr id="4" name="Footer Placeholder 4">
            <a:extLst>
              <a:ext uri="{FF2B5EF4-FFF2-40B4-BE49-F238E27FC236}">
                <a16:creationId xmlns:a16="http://schemas.microsoft.com/office/drawing/2014/main" id="{B453239F-A9CE-62CB-3FFE-1C9BD7726C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0ACEDD-A9CB-D3D6-9301-F2A771E9F409}"/>
              </a:ext>
            </a:extLst>
          </p:cNvPr>
          <p:cNvSpPr>
            <a:spLocks noGrp="1"/>
          </p:cNvSpPr>
          <p:nvPr>
            <p:ph type="sldNum" sz="quarter" idx="12"/>
          </p:nvPr>
        </p:nvSpPr>
        <p:spPr/>
        <p:txBody>
          <a:bodyPr/>
          <a:lstStyle>
            <a:lvl1pPr>
              <a:defRPr/>
            </a:lvl1pPr>
          </a:lstStyle>
          <a:p>
            <a:pPr>
              <a:defRPr/>
            </a:pPr>
            <a:fld id="{A0975D3C-FE39-2B44-ABC1-E6F403C54DA1}" type="slidenum">
              <a:rPr lang="en-US" altLang="en-US"/>
              <a:pPr>
                <a:defRPr/>
              </a:pPr>
              <a:t>‹#›</a:t>
            </a:fld>
            <a:endParaRPr lang="en-US" altLang="en-US"/>
          </a:p>
        </p:txBody>
      </p:sp>
    </p:spTree>
    <p:extLst>
      <p:ext uri="{BB962C8B-B14F-4D97-AF65-F5344CB8AC3E}">
        <p14:creationId xmlns:p14="http://schemas.microsoft.com/office/powerpoint/2010/main" val="354720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03A5AA-D7FC-3B84-4B70-FFD51C91ECA7}"/>
              </a:ext>
            </a:extLst>
          </p:cNvPr>
          <p:cNvSpPr>
            <a:spLocks noGrp="1"/>
          </p:cNvSpPr>
          <p:nvPr>
            <p:ph type="dt" sz="half" idx="10"/>
          </p:nvPr>
        </p:nvSpPr>
        <p:spPr/>
        <p:txBody>
          <a:bodyPr/>
          <a:lstStyle>
            <a:lvl1pPr>
              <a:defRPr/>
            </a:lvl1pPr>
          </a:lstStyle>
          <a:p>
            <a:pPr>
              <a:defRPr/>
            </a:pPr>
            <a:fld id="{FF47744F-B3B6-A046-8BBE-9C01D011853C}" type="datetimeFigureOut">
              <a:rPr lang="en-US" altLang="en-US"/>
              <a:pPr>
                <a:defRPr/>
              </a:pPr>
              <a:t>10/28/22</a:t>
            </a:fld>
            <a:endParaRPr lang="en-US" altLang="en-US"/>
          </a:p>
        </p:txBody>
      </p:sp>
      <p:sp>
        <p:nvSpPr>
          <p:cNvPr id="3" name="Footer Placeholder 4">
            <a:extLst>
              <a:ext uri="{FF2B5EF4-FFF2-40B4-BE49-F238E27FC236}">
                <a16:creationId xmlns:a16="http://schemas.microsoft.com/office/drawing/2014/main" id="{881390DC-FA81-0B42-2347-54A398C306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C31FB8-05A3-865C-D01C-FA8BC414D9E4}"/>
              </a:ext>
            </a:extLst>
          </p:cNvPr>
          <p:cNvSpPr>
            <a:spLocks noGrp="1"/>
          </p:cNvSpPr>
          <p:nvPr>
            <p:ph type="sldNum" sz="quarter" idx="12"/>
          </p:nvPr>
        </p:nvSpPr>
        <p:spPr/>
        <p:txBody>
          <a:bodyPr/>
          <a:lstStyle>
            <a:lvl1pPr>
              <a:defRPr/>
            </a:lvl1pPr>
          </a:lstStyle>
          <a:p>
            <a:pPr>
              <a:defRPr/>
            </a:pPr>
            <a:fld id="{D3DF3049-B6A4-2949-BBAE-FCD913B374F3}" type="slidenum">
              <a:rPr lang="en-US" altLang="en-US"/>
              <a:pPr>
                <a:defRPr/>
              </a:pPr>
              <a:t>‹#›</a:t>
            </a:fld>
            <a:endParaRPr lang="en-US" altLang="en-US"/>
          </a:p>
        </p:txBody>
      </p:sp>
    </p:spTree>
    <p:extLst>
      <p:ext uri="{BB962C8B-B14F-4D97-AF65-F5344CB8AC3E}">
        <p14:creationId xmlns:p14="http://schemas.microsoft.com/office/powerpoint/2010/main" val="129550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42ADD6B-0D07-35F5-0135-5D672ACE63ED}"/>
              </a:ext>
            </a:extLst>
          </p:cNvPr>
          <p:cNvSpPr>
            <a:spLocks noGrp="1"/>
          </p:cNvSpPr>
          <p:nvPr>
            <p:ph type="dt" sz="half" idx="10"/>
          </p:nvPr>
        </p:nvSpPr>
        <p:spPr/>
        <p:txBody>
          <a:bodyPr/>
          <a:lstStyle>
            <a:lvl1pPr>
              <a:defRPr/>
            </a:lvl1pPr>
          </a:lstStyle>
          <a:p>
            <a:pPr>
              <a:defRPr/>
            </a:pPr>
            <a:fld id="{9E8AD48C-19A3-FE47-B0F9-D8CD9995FDD4}" type="datetimeFigureOut">
              <a:rPr lang="en-US" altLang="en-US"/>
              <a:pPr>
                <a:defRPr/>
              </a:pPr>
              <a:t>10/28/22</a:t>
            </a:fld>
            <a:endParaRPr lang="en-US" altLang="en-US"/>
          </a:p>
        </p:txBody>
      </p:sp>
      <p:sp>
        <p:nvSpPr>
          <p:cNvPr id="6" name="Footer Placeholder 4">
            <a:extLst>
              <a:ext uri="{FF2B5EF4-FFF2-40B4-BE49-F238E27FC236}">
                <a16:creationId xmlns:a16="http://schemas.microsoft.com/office/drawing/2014/main" id="{9506211C-4341-7D4D-FA64-EBBD99951A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DA2498-9F28-5679-8031-1F14EB1FCCBA}"/>
              </a:ext>
            </a:extLst>
          </p:cNvPr>
          <p:cNvSpPr>
            <a:spLocks noGrp="1"/>
          </p:cNvSpPr>
          <p:nvPr>
            <p:ph type="sldNum" sz="quarter" idx="12"/>
          </p:nvPr>
        </p:nvSpPr>
        <p:spPr/>
        <p:txBody>
          <a:bodyPr/>
          <a:lstStyle>
            <a:lvl1pPr>
              <a:defRPr/>
            </a:lvl1pPr>
          </a:lstStyle>
          <a:p>
            <a:pPr>
              <a:defRPr/>
            </a:pPr>
            <a:fld id="{ADE4B31F-1772-5540-BABF-4861CB608ADB}" type="slidenum">
              <a:rPr lang="en-US" altLang="en-US"/>
              <a:pPr>
                <a:defRPr/>
              </a:pPr>
              <a:t>‹#›</a:t>
            </a:fld>
            <a:endParaRPr lang="en-US" altLang="en-US"/>
          </a:p>
        </p:txBody>
      </p:sp>
    </p:spTree>
    <p:extLst>
      <p:ext uri="{BB962C8B-B14F-4D97-AF65-F5344CB8AC3E}">
        <p14:creationId xmlns:p14="http://schemas.microsoft.com/office/powerpoint/2010/main" val="248659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88CFC9B0-142E-B508-00A6-2245297AC56D}"/>
              </a:ext>
            </a:extLst>
          </p:cNvPr>
          <p:cNvSpPr>
            <a:spLocks noGrp="1"/>
          </p:cNvSpPr>
          <p:nvPr>
            <p:ph type="dt" sz="half" idx="14"/>
          </p:nvPr>
        </p:nvSpPr>
        <p:spPr/>
        <p:txBody>
          <a:bodyPr/>
          <a:lstStyle>
            <a:lvl1pPr>
              <a:defRPr/>
            </a:lvl1pPr>
          </a:lstStyle>
          <a:p>
            <a:pPr>
              <a:defRPr/>
            </a:pPr>
            <a:fld id="{02D3B5BA-9F99-5044-92BB-2A15AF47C13B}"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7A24D637-4FF0-E55E-6503-210128E2D590}"/>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8C0082-8B90-816E-2084-60476F6574E8}"/>
              </a:ext>
            </a:extLst>
          </p:cNvPr>
          <p:cNvSpPr>
            <a:spLocks noGrp="1"/>
          </p:cNvSpPr>
          <p:nvPr>
            <p:ph type="sldNum" sz="quarter" idx="16"/>
          </p:nvPr>
        </p:nvSpPr>
        <p:spPr/>
        <p:txBody>
          <a:bodyPr/>
          <a:lstStyle>
            <a:lvl1pPr>
              <a:defRPr/>
            </a:lvl1pPr>
          </a:lstStyle>
          <a:p>
            <a:pPr>
              <a:defRPr/>
            </a:pPr>
            <a:fld id="{2D59AA30-6E3E-3541-B16A-764D541F0D4F}" type="slidenum">
              <a:rPr lang="en-US" altLang="en-US"/>
              <a:pPr>
                <a:defRPr/>
              </a:pPr>
              <a:t>‹#›</a:t>
            </a:fld>
            <a:endParaRPr lang="en-US" altLang="en-US"/>
          </a:p>
        </p:txBody>
      </p:sp>
    </p:spTree>
    <p:extLst>
      <p:ext uri="{BB962C8B-B14F-4D97-AF65-F5344CB8AC3E}">
        <p14:creationId xmlns:p14="http://schemas.microsoft.com/office/powerpoint/2010/main" val="248304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7439A683-F438-092D-504D-8F14E7995757}"/>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8D342D39-4858-0D73-294A-140BFF5BA162}"/>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134B729-E34C-2048-7421-75390CEC22A1}"/>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EC86B67-1A10-0C4F-5F4E-D5E6DDA6D1D8}"/>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2415376-1E88-3E52-B3EB-E477CF32A0D6}"/>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03B78B2-256E-4A10-0B50-DA751ADA51C6}"/>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04E31A6D-524E-BF60-1CAA-A94106C56112}"/>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B48F9523-C9AE-F356-8BB9-16521B4766F2}"/>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7182A2-3CAD-6663-B968-84A93E91E7AB}"/>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smtClean="0">
                <a:solidFill>
                  <a:schemeClr val="bg2">
                    <a:lumMod val="50000"/>
                  </a:schemeClr>
                </a:solidFill>
                <a:effectLst/>
                <a:latin typeface="+mn-lt"/>
              </a:defRPr>
            </a:lvl1pPr>
          </a:lstStyle>
          <a:p>
            <a:pPr>
              <a:defRPr/>
            </a:pPr>
            <a:fld id="{764A0D9C-F287-F44C-92C0-3437DD914138}" type="datetimeFigureOut">
              <a:rPr lang="en-US" altLang="en-US"/>
              <a:pPr>
                <a:defRPr/>
              </a:pPr>
              <a:t>10/28/22</a:t>
            </a:fld>
            <a:endParaRPr lang="en-US" altLang="en-US"/>
          </a:p>
        </p:txBody>
      </p:sp>
      <p:sp>
        <p:nvSpPr>
          <p:cNvPr id="5" name="Footer Placeholder 4">
            <a:extLst>
              <a:ext uri="{FF2B5EF4-FFF2-40B4-BE49-F238E27FC236}">
                <a16:creationId xmlns:a16="http://schemas.microsoft.com/office/drawing/2014/main" id="{8695D16E-5649-B631-F7C4-C8A6E4EF8EF4}"/>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88DE9083-F5F0-FF3E-9C4E-1F97BD31EDD5}"/>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smtClean="0">
                <a:solidFill>
                  <a:schemeClr val="bg2">
                    <a:lumMod val="50000"/>
                  </a:schemeClr>
                </a:solidFill>
                <a:effectLst/>
                <a:latin typeface="+mn-lt"/>
              </a:defRPr>
            </a:lvl1pPr>
          </a:lstStyle>
          <a:p>
            <a:pPr>
              <a:defRPr/>
            </a:pPr>
            <a:fld id="{0F0DA25F-D2C7-A84A-810B-2CFD6D86DBF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95"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6" r:id="rId12"/>
    <p:sldLayoutId id="2147483691" r:id="rId13"/>
    <p:sldLayoutId id="2147483697" r:id="rId14"/>
    <p:sldLayoutId id="2147483692" r:id="rId15"/>
    <p:sldLayoutId id="2147483693" r:id="rId16"/>
    <p:sldLayoutId id="2147483694" r:id="rId17"/>
  </p:sldLayoutIdLst>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entury Gothic" panose="020B0502020202020204" pitchFamily="34" charset="0"/>
        </a:defRPr>
      </a:lvl2pPr>
      <a:lvl3pPr algn="l" defTabSz="457200" rtl="0" fontAlgn="base">
        <a:spcBef>
          <a:spcPct val="0"/>
        </a:spcBef>
        <a:spcAft>
          <a:spcPct val="0"/>
        </a:spcAft>
        <a:defRPr sz="3200">
          <a:solidFill>
            <a:schemeClr val="tx1"/>
          </a:solidFill>
          <a:latin typeface="Century Gothic" panose="020B0502020202020204" pitchFamily="34" charset="0"/>
        </a:defRPr>
      </a:lvl3pPr>
      <a:lvl4pPr algn="l" defTabSz="457200" rtl="0" fontAlgn="base">
        <a:spcBef>
          <a:spcPct val="0"/>
        </a:spcBef>
        <a:spcAft>
          <a:spcPct val="0"/>
        </a:spcAft>
        <a:defRPr sz="3200">
          <a:solidFill>
            <a:schemeClr val="tx1"/>
          </a:solidFill>
          <a:latin typeface="Century Gothic" panose="020B0502020202020204" pitchFamily="34" charset="0"/>
        </a:defRPr>
      </a:lvl4pPr>
      <a:lvl5pPr algn="l" defTabSz="457200" rtl="0" fontAlgn="base">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2"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2"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2"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2"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2"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41AFC392-90E4-2DFC-3D49-D97C075D7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277938"/>
            <a:ext cx="79121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A406D2-93AF-5302-DDB1-12F1E7FC21C7}"/>
              </a:ext>
            </a:extLst>
          </p:cNvPr>
          <p:cNvSpPr/>
          <p:nvPr/>
        </p:nvSpPr>
        <p:spPr>
          <a:xfrm>
            <a:off x="841375" y="138113"/>
            <a:ext cx="792162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200" spc="60" dirty="0">
                <a:solidFill>
                  <a:schemeClr val="tx1"/>
                </a:solidFill>
                <a:latin typeface="Cambria Math" pitchFamily="18" charset="0"/>
                <a:ea typeface="Cambria Math" pitchFamily="18" charset="0"/>
                <a:cs typeface="Arial Narrow"/>
              </a:rPr>
              <a:t>Narrow the Gaps in the HIV Treatment Cascade</a:t>
            </a:r>
          </a:p>
        </p:txBody>
      </p:sp>
      <p:grpSp>
        <p:nvGrpSpPr>
          <p:cNvPr id="6147" name="Group 62">
            <a:extLst>
              <a:ext uri="{FF2B5EF4-FFF2-40B4-BE49-F238E27FC236}">
                <a16:creationId xmlns:a16="http://schemas.microsoft.com/office/drawing/2014/main" id="{A3DF5394-7B06-7322-4643-B2DA04A467B5}"/>
              </a:ext>
            </a:extLst>
          </p:cNvPr>
          <p:cNvGrpSpPr>
            <a:grpSpLocks/>
          </p:cNvGrpSpPr>
          <p:nvPr/>
        </p:nvGrpSpPr>
        <p:grpSpPr bwMode="auto">
          <a:xfrm>
            <a:off x="746125" y="777875"/>
            <a:ext cx="6899275" cy="5441950"/>
            <a:chOff x="1142804" y="1291668"/>
            <a:chExt cx="6899862" cy="5441471"/>
          </a:xfrm>
        </p:grpSpPr>
        <p:sp>
          <p:nvSpPr>
            <p:cNvPr id="61" name="Rectangle 60">
              <a:extLst>
                <a:ext uri="{FF2B5EF4-FFF2-40B4-BE49-F238E27FC236}">
                  <a16:creationId xmlns:a16="http://schemas.microsoft.com/office/drawing/2014/main" id="{6E3B9D61-1467-6200-9315-D6C1DCBF145B}"/>
                </a:ext>
              </a:extLst>
            </p:cNvPr>
            <p:cNvSpPr/>
            <p:nvPr/>
          </p:nvSpPr>
          <p:spPr>
            <a:xfrm>
              <a:off x="6705877" y="3450478"/>
              <a:ext cx="1122458" cy="12190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58" name="Rectangle 57">
              <a:extLst>
                <a:ext uri="{FF2B5EF4-FFF2-40B4-BE49-F238E27FC236}">
                  <a16:creationId xmlns:a16="http://schemas.microsoft.com/office/drawing/2014/main" id="{731537DB-87AA-5F02-6A0B-F83E415EC3E4}"/>
                </a:ext>
              </a:extLst>
            </p:cNvPr>
            <p:cNvSpPr/>
            <p:nvPr/>
          </p:nvSpPr>
          <p:spPr>
            <a:xfrm>
              <a:off x="4876922" y="3429843"/>
              <a:ext cx="1128809" cy="12190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57" name="Rectangle 56">
              <a:extLst>
                <a:ext uri="{FF2B5EF4-FFF2-40B4-BE49-F238E27FC236}">
                  <a16:creationId xmlns:a16="http://schemas.microsoft.com/office/drawing/2014/main" id="{D5CD9297-A3B3-F233-B5F1-3CE4A94FEB85}"/>
                </a:ext>
              </a:extLst>
            </p:cNvPr>
            <p:cNvSpPr/>
            <p:nvPr/>
          </p:nvSpPr>
          <p:spPr>
            <a:xfrm>
              <a:off x="3063842" y="3175865"/>
              <a:ext cx="1128809" cy="1134962"/>
            </a:xfrm>
            <a:prstGeom prst="rect">
              <a:avLst/>
            </a:prstGeom>
            <a:solidFill>
              <a:srgbClr val="C2EE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56" name="Rectangle 55">
              <a:extLst>
                <a:ext uri="{FF2B5EF4-FFF2-40B4-BE49-F238E27FC236}">
                  <a16:creationId xmlns:a16="http://schemas.microsoft.com/office/drawing/2014/main" id="{BD1B6AAD-3EDD-6A1F-8C2C-C3E6DD37541F}"/>
                </a:ext>
              </a:extLst>
            </p:cNvPr>
            <p:cNvSpPr/>
            <p:nvPr/>
          </p:nvSpPr>
          <p:spPr>
            <a:xfrm>
              <a:off x="1236475" y="3166341"/>
              <a:ext cx="1128808" cy="10968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11" name="Rectangle 10">
              <a:extLst>
                <a:ext uri="{FF2B5EF4-FFF2-40B4-BE49-F238E27FC236}">
                  <a16:creationId xmlns:a16="http://schemas.microsoft.com/office/drawing/2014/main" id="{96B9012A-E2F9-DA83-2DE5-94F7C9E1D2F2}"/>
                </a:ext>
              </a:extLst>
            </p:cNvPr>
            <p:cNvSpPr/>
            <p:nvPr/>
          </p:nvSpPr>
          <p:spPr>
            <a:xfrm>
              <a:off x="4876922" y="2231385"/>
              <a:ext cx="1128809" cy="12190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12" name="Rectangle 11">
              <a:extLst>
                <a:ext uri="{FF2B5EF4-FFF2-40B4-BE49-F238E27FC236}">
                  <a16:creationId xmlns:a16="http://schemas.microsoft.com/office/drawing/2014/main" id="{C0842303-0AC8-B8B9-6761-FEB921171498}"/>
                </a:ext>
              </a:extLst>
            </p:cNvPr>
            <p:cNvSpPr/>
            <p:nvPr/>
          </p:nvSpPr>
          <p:spPr>
            <a:xfrm>
              <a:off x="6705877" y="2352025"/>
              <a:ext cx="1128809" cy="10984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grpSp>
          <p:nvGrpSpPr>
            <p:cNvPr id="6158" name="Group 12">
              <a:extLst>
                <a:ext uri="{FF2B5EF4-FFF2-40B4-BE49-F238E27FC236}">
                  <a16:creationId xmlns:a16="http://schemas.microsoft.com/office/drawing/2014/main" id="{B6BFB6E3-F8E3-6EFC-6B3C-62D49C851C9E}"/>
                </a:ext>
              </a:extLst>
            </p:cNvPr>
            <p:cNvGrpSpPr>
              <a:grpSpLocks/>
            </p:cNvGrpSpPr>
            <p:nvPr/>
          </p:nvGrpSpPr>
          <p:grpSpPr bwMode="auto">
            <a:xfrm>
              <a:off x="1142804" y="1291668"/>
              <a:ext cx="1220426" cy="2158224"/>
              <a:chOff x="152400" y="6711456"/>
              <a:chExt cx="1220426" cy="2158224"/>
            </a:xfrm>
          </p:grpSpPr>
          <p:grpSp>
            <p:nvGrpSpPr>
              <p:cNvPr id="6202" name="Group 46">
                <a:extLst>
                  <a:ext uri="{FF2B5EF4-FFF2-40B4-BE49-F238E27FC236}">
                    <a16:creationId xmlns:a16="http://schemas.microsoft.com/office/drawing/2014/main" id="{15412AB9-0A5E-7491-3959-9DC8CDF5F87D}"/>
                  </a:ext>
                </a:extLst>
              </p:cNvPr>
              <p:cNvGrpSpPr>
                <a:grpSpLocks/>
              </p:cNvGrpSpPr>
              <p:nvPr/>
            </p:nvGrpSpPr>
            <p:grpSpPr bwMode="auto">
              <a:xfrm>
                <a:off x="228600" y="7010400"/>
                <a:ext cx="1129165" cy="1859280"/>
                <a:chOff x="2512683" y="7056120"/>
                <a:chExt cx="822960" cy="1859280"/>
              </a:xfrm>
            </p:grpSpPr>
            <p:sp>
              <p:nvSpPr>
                <p:cNvPr id="50" name="Rectangle 49">
                  <a:extLst>
                    <a:ext uri="{FF2B5EF4-FFF2-40B4-BE49-F238E27FC236}">
                      <a16:creationId xmlns:a16="http://schemas.microsoft.com/office/drawing/2014/main" id="{EA1A2ED1-48DC-180C-B709-66246BBCDA7F}"/>
                    </a:ext>
                  </a:extLst>
                </p:cNvPr>
                <p:cNvSpPr/>
                <p:nvPr/>
              </p:nvSpPr>
              <p:spPr>
                <a:xfrm>
                  <a:off x="2512687" y="7055600"/>
                  <a:ext cx="828486" cy="10984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51" name="Rectangle 50">
                  <a:extLst>
                    <a:ext uri="{FF2B5EF4-FFF2-40B4-BE49-F238E27FC236}">
                      <a16:creationId xmlns:a16="http://schemas.microsoft.com/office/drawing/2014/main" id="{F950C9E6-645F-7DE6-93BD-75E21EC507DF}"/>
                    </a:ext>
                  </a:extLst>
                </p:cNvPr>
                <p:cNvSpPr/>
                <p:nvPr/>
              </p:nvSpPr>
              <p:spPr>
                <a:xfrm>
                  <a:off x="2512687" y="8001667"/>
                  <a:ext cx="828486" cy="9143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latin typeface="Arial Narrow"/>
                      <a:cs typeface="Arial Narrow"/>
                    </a:rPr>
                    <a:t>HIV-Positive</a:t>
                  </a:r>
                </a:p>
              </p:txBody>
            </p:sp>
          </p:grpSp>
          <p:sp>
            <p:nvSpPr>
              <p:cNvPr id="48" name="Cross 47">
                <a:extLst>
                  <a:ext uri="{FF2B5EF4-FFF2-40B4-BE49-F238E27FC236}">
                    <a16:creationId xmlns:a16="http://schemas.microsoft.com/office/drawing/2014/main" id="{08E703EE-744A-D251-3096-F8FCA720D17C}"/>
                  </a:ext>
                </a:extLst>
              </p:cNvPr>
              <p:cNvSpPr/>
              <p:nvPr/>
            </p:nvSpPr>
            <p:spPr>
              <a:xfrm>
                <a:off x="536608" y="7194014"/>
                <a:ext cx="512807" cy="533353"/>
              </a:xfrm>
              <a:prstGeom prst="plus">
                <a:avLst>
                  <a:gd name="adj" fmla="val 373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6204" name="TextBox 48">
                <a:extLst>
                  <a:ext uri="{FF2B5EF4-FFF2-40B4-BE49-F238E27FC236}">
                    <a16:creationId xmlns:a16="http://schemas.microsoft.com/office/drawing/2014/main" id="{268984F6-7747-0136-4EE0-754EB0CE32C0}"/>
                  </a:ext>
                </a:extLst>
              </p:cNvPr>
              <p:cNvSpPr txBox="1">
                <a:spLocks noChangeArrowheads="1"/>
              </p:cNvSpPr>
              <p:nvPr/>
            </p:nvSpPr>
            <p:spPr bwMode="auto">
              <a:xfrm>
                <a:off x="152400" y="6711456"/>
                <a:ext cx="1220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a:latin typeface="Arial Narrow" panose="020B0604020202020204" pitchFamily="34" charset="0"/>
                    <a:ea typeface="MS PGothic" panose="020B0600070205080204" pitchFamily="34" charset="-128"/>
                  </a:rPr>
                  <a:t>Test</a:t>
                </a:r>
              </a:p>
            </p:txBody>
          </p:sp>
        </p:grpSp>
        <p:sp>
          <p:nvSpPr>
            <p:cNvPr id="6159" name="TextBox 13">
              <a:extLst>
                <a:ext uri="{FF2B5EF4-FFF2-40B4-BE49-F238E27FC236}">
                  <a16:creationId xmlns:a16="http://schemas.microsoft.com/office/drawing/2014/main" id="{3AC6080C-3C52-8DCF-DA5A-5A2489F3B979}"/>
                </a:ext>
              </a:extLst>
            </p:cNvPr>
            <p:cNvSpPr txBox="1">
              <a:spLocks noChangeArrowheads="1"/>
            </p:cNvSpPr>
            <p:nvPr/>
          </p:nvSpPr>
          <p:spPr bwMode="auto">
            <a:xfrm>
              <a:off x="2752819" y="1520827"/>
              <a:ext cx="1717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a:latin typeface="Arial Narrow" panose="020B0604020202020204" pitchFamily="34" charset="0"/>
                  <a:ea typeface="MS PGothic" panose="020B0600070205080204" pitchFamily="34" charset="-128"/>
                </a:rPr>
                <a:t>Engage, counsel, monitor, support</a:t>
              </a:r>
            </a:p>
          </p:txBody>
        </p:sp>
        <p:grpSp>
          <p:nvGrpSpPr>
            <p:cNvPr id="6160" name="Group 14">
              <a:extLst>
                <a:ext uri="{FF2B5EF4-FFF2-40B4-BE49-F238E27FC236}">
                  <a16:creationId xmlns:a16="http://schemas.microsoft.com/office/drawing/2014/main" id="{4313A84F-DBE5-902B-4E5F-E4659784FCD8}"/>
                </a:ext>
              </a:extLst>
            </p:cNvPr>
            <p:cNvGrpSpPr>
              <a:grpSpLocks/>
            </p:cNvGrpSpPr>
            <p:nvPr/>
          </p:nvGrpSpPr>
          <p:grpSpPr bwMode="auto">
            <a:xfrm>
              <a:off x="3056948" y="2040192"/>
              <a:ext cx="1133856" cy="1409700"/>
              <a:chOff x="2066544" y="7658100"/>
              <a:chExt cx="1133856" cy="1409700"/>
            </a:xfrm>
          </p:grpSpPr>
          <p:grpSp>
            <p:nvGrpSpPr>
              <p:cNvPr id="6194" name="Group 38">
                <a:extLst>
                  <a:ext uri="{FF2B5EF4-FFF2-40B4-BE49-F238E27FC236}">
                    <a16:creationId xmlns:a16="http://schemas.microsoft.com/office/drawing/2014/main" id="{0F238BEF-652B-8C1C-7C5D-A5AA3D3DA6EA}"/>
                  </a:ext>
                </a:extLst>
              </p:cNvPr>
              <p:cNvGrpSpPr>
                <a:grpSpLocks/>
              </p:cNvGrpSpPr>
              <p:nvPr/>
            </p:nvGrpSpPr>
            <p:grpSpPr bwMode="auto">
              <a:xfrm>
                <a:off x="2066544" y="7658100"/>
                <a:ext cx="1133856" cy="1409700"/>
                <a:chOff x="1527260" y="7658100"/>
                <a:chExt cx="1133856" cy="1409700"/>
              </a:xfrm>
            </p:grpSpPr>
            <p:sp>
              <p:nvSpPr>
                <p:cNvPr id="44" name="Rectangle 43">
                  <a:extLst>
                    <a:ext uri="{FF2B5EF4-FFF2-40B4-BE49-F238E27FC236}">
                      <a16:creationId xmlns:a16="http://schemas.microsoft.com/office/drawing/2014/main" id="{A0F23A61-2A26-B4C8-1163-54388639CD74}"/>
                    </a:ext>
                  </a:extLst>
                </p:cNvPr>
                <p:cNvSpPr/>
                <p:nvPr/>
              </p:nvSpPr>
              <p:spPr>
                <a:xfrm>
                  <a:off x="1527804" y="7658810"/>
                  <a:ext cx="1128809" cy="1134963"/>
                </a:xfrm>
                <a:prstGeom prst="rect">
                  <a:avLst/>
                </a:prstGeom>
                <a:solidFill>
                  <a:srgbClr val="C2EE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45" name="Rectangle 44">
                  <a:extLst>
                    <a:ext uri="{FF2B5EF4-FFF2-40B4-BE49-F238E27FC236}">
                      <a16:creationId xmlns:a16="http://schemas.microsoft.com/office/drawing/2014/main" id="{8EC34A4F-CAA3-465B-23DA-2E21A081BA3A}"/>
                    </a:ext>
                  </a:extLst>
                </p:cNvPr>
                <p:cNvSpPr/>
                <p:nvPr/>
              </p:nvSpPr>
              <p:spPr>
                <a:xfrm>
                  <a:off x="1527804" y="8565193"/>
                  <a:ext cx="1133571" cy="503193"/>
                </a:xfrm>
                <a:prstGeom prst="rect">
                  <a:avLst/>
                </a:prstGeom>
                <a:solidFill>
                  <a:srgbClr val="0C96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latin typeface="Arial Narrow"/>
                      <a:cs typeface="Arial Narrow"/>
                    </a:rPr>
                    <a:t>HIV Care</a:t>
                  </a:r>
                </a:p>
                <a:p>
                  <a:pPr algn="ctr" eaLnBrk="1" fontAlgn="auto" hangingPunct="1">
                    <a:spcBef>
                      <a:spcPts val="0"/>
                    </a:spcBef>
                    <a:spcAft>
                      <a:spcPts val="0"/>
                    </a:spcAft>
                    <a:defRPr/>
                  </a:pPr>
                  <a:r>
                    <a:rPr lang="en-US" sz="1100" dirty="0">
                      <a:solidFill>
                        <a:schemeClr val="tx1"/>
                      </a:solidFill>
                      <a:latin typeface="Arial Narrow"/>
                      <a:cs typeface="Arial Narrow"/>
                    </a:rPr>
                    <a:t>(Pre-ART)</a:t>
                  </a:r>
                </a:p>
              </p:txBody>
            </p:sp>
            <p:sp>
              <p:nvSpPr>
                <p:cNvPr id="46" name="Circular Arrow 45">
                  <a:extLst>
                    <a:ext uri="{FF2B5EF4-FFF2-40B4-BE49-F238E27FC236}">
                      <a16:creationId xmlns:a16="http://schemas.microsoft.com/office/drawing/2014/main" id="{16D152A6-BB38-F4AC-3CB2-883A6C8F89B9}"/>
                    </a:ext>
                  </a:extLst>
                </p:cNvPr>
                <p:cNvSpPr/>
                <p:nvPr/>
              </p:nvSpPr>
              <p:spPr>
                <a:xfrm rot="525305" flipH="1" flipV="1">
                  <a:off x="1583372" y="7687382"/>
                  <a:ext cx="1057365" cy="934956"/>
                </a:xfrm>
                <a:prstGeom prst="circularArrow">
                  <a:avLst>
                    <a:gd name="adj1" fmla="val 7784"/>
                    <a:gd name="adj2" fmla="val 1142319"/>
                    <a:gd name="adj3" fmla="val 20111068"/>
                    <a:gd name="adj4" fmla="val 10417312"/>
                    <a:gd name="adj5" fmla="val 117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chemeClr val="tx1"/>
                    </a:solidFill>
                    <a:latin typeface="Arial Narrow"/>
                    <a:cs typeface="Arial Narrow"/>
                  </a:endParaRPr>
                </a:p>
              </p:txBody>
            </p:sp>
          </p:grpSp>
          <p:sp>
            <p:nvSpPr>
              <p:cNvPr id="40" name="Rounded Rectangle 39">
                <a:extLst>
                  <a:ext uri="{FF2B5EF4-FFF2-40B4-BE49-F238E27FC236}">
                    <a16:creationId xmlns:a16="http://schemas.microsoft.com/office/drawing/2014/main" id="{D641C5D4-D7F3-6B86-34AA-D9AB3DE60F9C}"/>
                  </a:ext>
                </a:extLst>
              </p:cNvPr>
              <p:cNvSpPr/>
              <p:nvPr/>
            </p:nvSpPr>
            <p:spPr>
              <a:xfrm>
                <a:off x="2417956" y="8077873"/>
                <a:ext cx="503280" cy="290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41" name="Rounded Rectangle 40">
                <a:extLst>
                  <a:ext uri="{FF2B5EF4-FFF2-40B4-BE49-F238E27FC236}">
                    <a16:creationId xmlns:a16="http://schemas.microsoft.com/office/drawing/2014/main" id="{99D5C18F-87AD-9341-C3B3-DF46E29D30F8}"/>
                  </a:ext>
                </a:extLst>
              </p:cNvPr>
              <p:cNvSpPr/>
              <p:nvPr/>
            </p:nvSpPr>
            <p:spPr>
              <a:xfrm>
                <a:off x="2552904" y="8001680"/>
                <a:ext cx="228619" cy="2206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42" name="Cross 41">
                <a:extLst>
                  <a:ext uri="{FF2B5EF4-FFF2-40B4-BE49-F238E27FC236}">
                    <a16:creationId xmlns:a16="http://schemas.microsoft.com/office/drawing/2014/main" id="{F07C8A7D-F355-09DB-67CC-C98D03D0A03C}"/>
                  </a:ext>
                </a:extLst>
              </p:cNvPr>
              <p:cNvSpPr/>
              <p:nvPr/>
            </p:nvSpPr>
            <p:spPr>
              <a:xfrm>
                <a:off x="2591007" y="8123907"/>
                <a:ext cx="182578" cy="182546"/>
              </a:xfrm>
              <a:prstGeom prst="plus">
                <a:avLst>
                  <a:gd name="adj" fmla="val 373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43" name="Circular Arrow 42">
                <a:extLst>
                  <a:ext uri="{FF2B5EF4-FFF2-40B4-BE49-F238E27FC236}">
                    <a16:creationId xmlns:a16="http://schemas.microsoft.com/office/drawing/2014/main" id="{EAB44B85-1221-9666-9ED4-90D49962ABBC}"/>
                  </a:ext>
                </a:extLst>
              </p:cNvPr>
              <p:cNvSpPr/>
              <p:nvPr/>
            </p:nvSpPr>
            <p:spPr>
              <a:xfrm rot="525305">
                <a:off x="2122656" y="7677858"/>
                <a:ext cx="1057365" cy="934956"/>
              </a:xfrm>
              <a:prstGeom prst="circularArrow">
                <a:avLst>
                  <a:gd name="adj1" fmla="val 7784"/>
                  <a:gd name="adj2" fmla="val 1142319"/>
                  <a:gd name="adj3" fmla="val 20111068"/>
                  <a:gd name="adj4" fmla="val 10417312"/>
                  <a:gd name="adj5" fmla="val 117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chemeClr val="tx1"/>
                  </a:solidFill>
                  <a:latin typeface="Arial Narrow"/>
                  <a:cs typeface="Arial Narrow"/>
                </a:endParaRPr>
              </a:p>
            </p:txBody>
          </p:sp>
        </p:grpSp>
        <p:cxnSp>
          <p:nvCxnSpPr>
            <p:cNvPr id="16" name="Straight Connector 15">
              <a:extLst>
                <a:ext uri="{FF2B5EF4-FFF2-40B4-BE49-F238E27FC236}">
                  <a16:creationId xmlns:a16="http://schemas.microsoft.com/office/drawing/2014/main" id="{D1337F3E-7266-C041-6B3F-282FAEB53A0F}"/>
                </a:ext>
              </a:extLst>
            </p:cNvPr>
            <p:cNvCxnSpPr/>
            <p:nvPr/>
          </p:nvCxnSpPr>
          <p:spPr>
            <a:xfrm>
              <a:off x="1236475" y="3552069"/>
              <a:ext cx="6583922"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Isosceles Triangle 16">
              <a:extLst>
                <a:ext uri="{FF2B5EF4-FFF2-40B4-BE49-F238E27FC236}">
                  <a16:creationId xmlns:a16="http://schemas.microsoft.com/office/drawing/2014/main" id="{7CEA2F70-E665-395C-1D24-3C1296FA29F3}"/>
                </a:ext>
              </a:extLst>
            </p:cNvPr>
            <p:cNvSpPr/>
            <p:nvPr/>
          </p:nvSpPr>
          <p:spPr>
            <a:xfrm rot="5400000">
              <a:off x="2543120" y="3480625"/>
              <a:ext cx="247628" cy="15241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18" name="TextBox 17">
              <a:extLst>
                <a:ext uri="{FF2B5EF4-FFF2-40B4-BE49-F238E27FC236}">
                  <a16:creationId xmlns:a16="http://schemas.microsoft.com/office/drawing/2014/main" id="{1046AA21-5A1A-6AB1-EA86-DEBF08778DAC}"/>
                </a:ext>
              </a:extLst>
            </p:cNvPr>
            <p:cNvSpPr txBox="1"/>
            <p:nvPr/>
          </p:nvSpPr>
          <p:spPr>
            <a:xfrm>
              <a:off x="2435139" y="2764738"/>
              <a:ext cx="765240" cy="260327"/>
            </a:xfrm>
            <a:prstGeom prst="rect">
              <a:avLst/>
            </a:prstGeom>
            <a:noFill/>
          </p:spPr>
          <p:txBody>
            <a:bodyPr>
              <a:spAutoFit/>
            </a:bodyPr>
            <a:lstStyle/>
            <a:p>
              <a:pPr eaLnBrk="1" fontAlgn="auto" hangingPunct="1">
                <a:spcBef>
                  <a:spcPts val="0"/>
                </a:spcBef>
                <a:spcAft>
                  <a:spcPts val="0"/>
                </a:spcAft>
                <a:defRPr/>
              </a:pPr>
              <a:r>
                <a:rPr lang="en-US" sz="1050" dirty="0">
                  <a:solidFill>
                    <a:schemeClr val="tx1">
                      <a:lumMod val="50000"/>
                      <a:lumOff val="50000"/>
                    </a:schemeClr>
                  </a:solidFill>
                  <a:latin typeface="Arial Narrow"/>
                  <a:cs typeface="Arial Narrow"/>
                </a:rPr>
                <a:t>Link</a:t>
              </a:r>
            </a:p>
          </p:txBody>
        </p:sp>
        <p:sp>
          <p:nvSpPr>
            <p:cNvPr id="20" name="Isosceles Triangle 19">
              <a:extLst>
                <a:ext uri="{FF2B5EF4-FFF2-40B4-BE49-F238E27FC236}">
                  <a16:creationId xmlns:a16="http://schemas.microsoft.com/office/drawing/2014/main" id="{B088D76B-BACA-B3C8-2C0F-A17BEDF84C6F}"/>
                </a:ext>
              </a:extLst>
            </p:cNvPr>
            <p:cNvSpPr/>
            <p:nvPr/>
          </p:nvSpPr>
          <p:spPr>
            <a:xfrm rot="5400000">
              <a:off x="4387952" y="3480625"/>
              <a:ext cx="247628" cy="15241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21" name="Rectangle 20">
              <a:extLst>
                <a:ext uri="{FF2B5EF4-FFF2-40B4-BE49-F238E27FC236}">
                  <a16:creationId xmlns:a16="http://schemas.microsoft.com/office/drawing/2014/main" id="{2F1DF5FA-16BF-70AD-0AAB-257142718328}"/>
                </a:ext>
              </a:extLst>
            </p:cNvPr>
            <p:cNvSpPr/>
            <p:nvPr/>
          </p:nvSpPr>
          <p:spPr>
            <a:xfrm>
              <a:off x="4876922" y="3129831"/>
              <a:ext cx="1128809" cy="3206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latin typeface="Arial Narrow"/>
                  <a:cs typeface="Arial Narrow"/>
                </a:rPr>
                <a:t>ART</a:t>
              </a:r>
            </a:p>
          </p:txBody>
        </p:sp>
        <p:sp>
          <p:nvSpPr>
            <p:cNvPr id="22" name="Circular Arrow 21">
              <a:extLst>
                <a:ext uri="{FF2B5EF4-FFF2-40B4-BE49-F238E27FC236}">
                  <a16:creationId xmlns:a16="http://schemas.microsoft.com/office/drawing/2014/main" id="{4BF4870F-CD7D-C4BA-362A-0D5CF6FF7221}"/>
                </a:ext>
              </a:extLst>
            </p:cNvPr>
            <p:cNvSpPr/>
            <p:nvPr/>
          </p:nvSpPr>
          <p:spPr>
            <a:xfrm rot="525305" flipH="1" flipV="1">
              <a:off x="4895973" y="2240909"/>
              <a:ext cx="1058953" cy="933368"/>
            </a:xfrm>
            <a:prstGeom prst="circularArrow">
              <a:avLst>
                <a:gd name="adj1" fmla="val 7784"/>
                <a:gd name="adj2" fmla="val 1142319"/>
                <a:gd name="adj3" fmla="val 20111068"/>
                <a:gd name="adj4" fmla="val 10417312"/>
                <a:gd name="adj5" fmla="val 117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chemeClr val="tx1"/>
                </a:solidFill>
                <a:latin typeface="Arial Narrow"/>
                <a:cs typeface="Arial Narrow"/>
              </a:endParaRPr>
            </a:p>
          </p:txBody>
        </p:sp>
        <p:sp>
          <p:nvSpPr>
            <p:cNvPr id="23" name="Circular Arrow 22">
              <a:extLst>
                <a:ext uri="{FF2B5EF4-FFF2-40B4-BE49-F238E27FC236}">
                  <a16:creationId xmlns:a16="http://schemas.microsoft.com/office/drawing/2014/main" id="{B0302829-0A0B-A14C-F51F-503432A9F7A0}"/>
                </a:ext>
              </a:extLst>
            </p:cNvPr>
            <p:cNvSpPr/>
            <p:nvPr/>
          </p:nvSpPr>
          <p:spPr>
            <a:xfrm rot="525305">
              <a:off x="4895973" y="2229798"/>
              <a:ext cx="1058953" cy="934955"/>
            </a:xfrm>
            <a:prstGeom prst="circularArrow">
              <a:avLst>
                <a:gd name="adj1" fmla="val 7784"/>
                <a:gd name="adj2" fmla="val 1142319"/>
                <a:gd name="adj3" fmla="val 20111068"/>
                <a:gd name="adj4" fmla="val 10417312"/>
                <a:gd name="adj5" fmla="val 117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chemeClr val="tx1"/>
                </a:solidFill>
                <a:latin typeface="Arial Narrow"/>
                <a:cs typeface="Arial Narrow"/>
              </a:endParaRPr>
            </a:p>
          </p:txBody>
        </p:sp>
        <p:grpSp>
          <p:nvGrpSpPr>
            <p:cNvPr id="6168" name="Group 23">
              <a:extLst>
                <a:ext uri="{FF2B5EF4-FFF2-40B4-BE49-F238E27FC236}">
                  <a16:creationId xmlns:a16="http://schemas.microsoft.com/office/drawing/2014/main" id="{FC8EA5AD-1273-1E28-ED31-4811AC1E7C97}"/>
                </a:ext>
              </a:extLst>
            </p:cNvPr>
            <p:cNvGrpSpPr>
              <a:grpSpLocks/>
            </p:cNvGrpSpPr>
            <p:nvPr/>
          </p:nvGrpSpPr>
          <p:grpSpPr bwMode="auto">
            <a:xfrm>
              <a:off x="5279867" y="2505012"/>
              <a:ext cx="252057" cy="274320"/>
              <a:chOff x="4289463" y="8122920"/>
              <a:chExt cx="252057" cy="274320"/>
            </a:xfrm>
          </p:grpSpPr>
          <p:sp>
            <p:nvSpPr>
              <p:cNvPr id="37" name="Oval 36">
                <a:extLst>
                  <a:ext uri="{FF2B5EF4-FFF2-40B4-BE49-F238E27FC236}">
                    <a16:creationId xmlns:a16="http://schemas.microsoft.com/office/drawing/2014/main" id="{5679B8F4-F36F-211C-6766-2A08931B3673}"/>
                  </a:ext>
                </a:extLst>
              </p:cNvPr>
              <p:cNvSpPr/>
              <p:nvPr/>
            </p:nvSpPr>
            <p:spPr>
              <a:xfrm>
                <a:off x="4289777" y="8152479"/>
                <a:ext cx="252434" cy="238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cxnSp>
            <p:nvCxnSpPr>
              <p:cNvPr id="38" name="Straight Connector 37">
                <a:extLst>
                  <a:ext uri="{FF2B5EF4-FFF2-40B4-BE49-F238E27FC236}">
                    <a16:creationId xmlns:a16="http://schemas.microsoft.com/office/drawing/2014/main" id="{1F56EA82-1319-0AF9-1AD3-2AA2E22E5CAA}"/>
                  </a:ext>
                </a:extLst>
              </p:cNvPr>
              <p:cNvCxnSpPr/>
              <p:nvPr/>
            </p:nvCxnSpPr>
            <p:spPr>
              <a:xfrm>
                <a:off x="4416788" y="8122319"/>
                <a:ext cx="0" cy="27461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6169" name="Group 24">
              <a:extLst>
                <a:ext uri="{FF2B5EF4-FFF2-40B4-BE49-F238E27FC236}">
                  <a16:creationId xmlns:a16="http://schemas.microsoft.com/office/drawing/2014/main" id="{BB2D9F4D-6F5B-B4B4-9A36-799A2530C9B3}"/>
                </a:ext>
              </a:extLst>
            </p:cNvPr>
            <p:cNvGrpSpPr>
              <a:grpSpLocks/>
            </p:cNvGrpSpPr>
            <p:nvPr/>
          </p:nvGrpSpPr>
          <p:grpSpPr bwMode="auto">
            <a:xfrm>
              <a:off x="5406729" y="2524005"/>
              <a:ext cx="282494" cy="460654"/>
              <a:chOff x="4416325" y="8141913"/>
              <a:chExt cx="282494" cy="460654"/>
            </a:xfrm>
          </p:grpSpPr>
          <p:sp>
            <p:nvSpPr>
              <p:cNvPr id="35" name="Rounded Rectangle 34">
                <a:extLst>
                  <a:ext uri="{FF2B5EF4-FFF2-40B4-BE49-F238E27FC236}">
                    <a16:creationId xmlns:a16="http://schemas.microsoft.com/office/drawing/2014/main" id="{B1908AA0-5855-7D2D-7C7E-FD5D0F3A49C2}"/>
                  </a:ext>
                </a:extLst>
              </p:cNvPr>
              <p:cNvSpPr/>
              <p:nvPr/>
            </p:nvSpPr>
            <p:spPr>
              <a:xfrm rot="2544930">
                <a:off x="4416788" y="8155655"/>
                <a:ext cx="180990" cy="44763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36" name="Flowchart: Delay 279">
                <a:extLst>
                  <a:ext uri="{FF2B5EF4-FFF2-40B4-BE49-F238E27FC236}">
                    <a16:creationId xmlns:a16="http://schemas.microsoft.com/office/drawing/2014/main" id="{268B701A-1D43-D2B2-53B1-40BC49221A1A}"/>
                  </a:ext>
                </a:extLst>
              </p:cNvPr>
              <p:cNvSpPr/>
              <p:nvPr/>
            </p:nvSpPr>
            <p:spPr>
              <a:xfrm rot="18705568">
                <a:off x="4469998" y="8178654"/>
                <a:ext cx="266676" cy="192103"/>
              </a:xfrm>
              <a:prstGeom prst="flowChartDela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grpSp>
        <p:sp>
          <p:nvSpPr>
            <p:cNvPr id="26" name="TextBox 25">
              <a:extLst>
                <a:ext uri="{FF2B5EF4-FFF2-40B4-BE49-F238E27FC236}">
                  <a16:creationId xmlns:a16="http://schemas.microsoft.com/office/drawing/2014/main" id="{493EA9EC-469C-7CF6-1C53-5D4A7DBEF3CF}"/>
                </a:ext>
              </a:extLst>
            </p:cNvPr>
            <p:cNvSpPr txBox="1"/>
            <p:nvPr/>
          </p:nvSpPr>
          <p:spPr>
            <a:xfrm>
              <a:off x="4191063" y="2536158"/>
              <a:ext cx="765240" cy="430175"/>
            </a:xfrm>
            <a:prstGeom prst="rect">
              <a:avLst/>
            </a:prstGeom>
            <a:noFill/>
          </p:spPr>
          <p:txBody>
            <a:bodyPr>
              <a:spAutoFit/>
            </a:bodyPr>
            <a:lstStyle/>
            <a:p>
              <a:pPr algn="ctr" eaLnBrk="1" fontAlgn="auto" hangingPunct="1">
                <a:spcBef>
                  <a:spcPts val="0"/>
                </a:spcBef>
                <a:spcAft>
                  <a:spcPts val="0"/>
                </a:spcAft>
                <a:defRPr/>
              </a:pPr>
              <a:r>
                <a:rPr lang="en-US" sz="1050" dirty="0">
                  <a:solidFill>
                    <a:schemeClr val="tx1">
                      <a:lumMod val="50000"/>
                      <a:lumOff val="50000"/>
                    </a:schemeClr>
                  </a:solidFill>
                  <a:latin typeface="Arial Narrow"/>
                  <a:cs typeface="Arial Narrow"/>
                </a:rPr>
                <a:t>ART Eligible</a:t>
              </a:r>
            </a:p>
          </p:txBody>
        </p:sp>
        <p:sp>
          <p:nvSpPr>
            <p:cNvPr id="6171" name="TextBox 26">
              <a:extLst>
                <a:ext uri="{FF2B5EF4-FFF2-40B4-BE49-F238E27FC236}">
                  <a16:creationId xmlns:a16="http://schemas.microsoft.com/office/drawing/2014/main" id="{021D7E77-A8DC-3A27-15CC-ED7FF64B340C}"/>
                </a:ext>
              </a:extLst>
            </p:cNvPr>
            <p:cNvSpPr txBox="1">
              <a:spLocks noChangeArrowheads="1"/>
            </p:cNvSpPr>
            <p:nvPr/>
          </p:nvSpPr>
          <p:spPr bwMode="auto">
            <a:xfrm>
              <a:off x="4558848" y="1685562"/>
              <a:ext cx="1739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a:latin typeface="Arial Narrow" panose="020B0604020202020204" pitchFamily="34" charset="0"/>
                  <a:ea typeface="MS PGothic" panose="020B0600070205080204" pitchFamily="34" charset="-128"/>
                </a:rPr>
                <a:t>Retain, counsel, monitor, support</a:t>
              </a:r>
            </a:p>
          </p:txBody>
        </p:sp>
        <p:sp>
          <p:nvSpPr>
            <p:cNvPr id="29" name="Isosceles Triangle 28">
              <a:extLst>
                <a:ext uri="{FF2B5EF4-FFF2-40B4-BE49-F238E27FC236}">
                  <a16:creationId xmlns:a16="http://schemas.microsoft.com/office/drawing/2014/main" id="{2C26A8C3-8EC0-888E-3E47-6EDAE0BAD6D1}"/>
                </a:ext>
              </a:extLst>
            </p:cNvPr>
            <p:cNvSpPr/>
            <p:nvPr/>
          </p:nvSpPr>
          <p:spPr>
            <a:xfrm rot="5400000">
              <a:off x="6197855" y="3480625"/>
              <a:ext cx="247628" cy="15241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30" name="Rectangle 29">
              <a:extLst>
                <a:ext uri="{FF2B5EF4-FFF2-40B4-BE49-F238E27FC236}">
                  <a16:creationId xmlns:a16="http://schemas.microsoft.com/office/drawing/2014/main" id="{4B899EDB-10FD-7E35-FFA5-45E4A6A9956D}"/>
                </a:ext>
              </a:extLst>
            </p:cNvPr>
            <p:cNvSpPr/>
            <p:nvPr/>
          </p:nvSpPr>
          <p:spPr>
            <a:xfrm>
              <a:off x="6705877" y="3239360"/>
              <a:ext cx="1128809" cy="2111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latin typeface="Arial Narrow"/>
                  <a:cs typeface="Arial Narrow"/>
                </a:rPr>
                <a:t>UNDETECTABLE</a:t>
              </a:r>
            </a:p>
          </p:txBody>
        </p:sp>
        <p:sp>
          <p:nvSpPr>
            <p:cNvPr id="31" name="Rounded Rectangle 30">
              <a:extLst>
                <a:ext uri="{FF2B5EF4-FFF2-40B4-BE49-F238E27FC236}">
                  <a16:creationId xmlns:a16="http://schemas.microsoft.com/office/drawing/2014/main" id="{ECC41176-16E1-FCFD-EE13-A5E5DB5227F0}"/>
                </a:ext>
              </a:extLst>
            </p:cNvPr>
            <p:cNvSpPr/>
            <p:nvPr/>
          </p:nvSpPr>
          <p:spPr>
            <a:xfrm>
              <a:off x="6826538" y="2459965"/>
              <a:ext cx="260372" cy="7159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32" name="Rounded Rectangle 31">
              <a:extLst>
                <a:ext uri="{FF2B5EF4-FFF2-40B4-BE49-F238E27FC236}">
                  <a16:creationId xmlns:a16="http://schemas.microsoft.com/office/drawing/2014/main" id="{040F9577-B9FA-E836-CA2F-335472EBFB8D}"/>
                </a:ext>
              </a:extLst>
            </p:cNvPr>
            <p:cNvSpPr/>
            <p:nvPr/>
          </p:nvSpPr>
          <p:spPr>
            <a:xfrm>
              <a:off x="7131363" y="2707593"/>
              <a:ext cx="260372" cy="46827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33" name="Rounded Rectangle 32">
              <a:extLst>
                <a:ext uri="{FF2B5EF4-FFF2-40B4-BE49-F238E27FC236}">
                  <a16:creationId xmlns:a16="http://schemas.microsoft.com/office/drawing/2014/main" id="{E30A0653-3C9F-7ECB-41F9-5F14CC3B3B10}"/>
                </a:ext>
              </a:extLst>
            </p:cNvPr>
            <p:cNvSpPr/>
            <p:nvPr/>
          </p:nvSpPr>
          <p:spPr>
            <a:xfrm>
              <a:off x="7467942" y="2840932"/>
              <a:ext cx="258785" cy="33493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latin typeface="Arial Narrow"/>
                <a:cs typeface="Arial Narrow"/>
              </a:endParaRPr>
            </a:p>
          </p:txBody>
        </p:sp>
        <p:sp>
          <p:nvSpPr>
            <p:cNvPr id="6177" name="TextBox 33">
              <a:extLst>
                <a:ext uri="{FF2B5EF4-FFF2-40B4-BE49-F238E27FC236}">
                  <a16:creationId xmlns:a16="http://schemas.microsoft.com/office/drawing/2014/main" id="{648FBA37-7712-824A-16F4-DF5C158D3AB6}"/>
                </a:ext>
              </a:extLst>
            </p:cNvPr>
            <p:cNvSpPr txBox="1">
              <a:spLocks noChangeArrowheads="1"/>
            </p:cNvSpPr>
            <p:nvPr/>
          </p:nvSpPr>
          <p:spPr bwMode="auto">
            <a:xfrm>
              <a:off x="6548338" y="1837962"/>
              <a:ext cx="1452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a:latin typeface="Arial Narrow" panose="020B0604020202020204" pitchFamily="34" charset="0"/>
                  <a:ea typeface="MS PGothic" panose="020B0600070205080204" pitchFamily="34" charset="-128"/>
                </a:rPr>
                <a:t>Adherence and viral suppression</a:t>
              </a:r>
            </a:p>
          </p:txBody>
        </p:sp>
        <p:sp>
          <p:nvSpPr>
            <p:cNvPr id="53" name="Rectangle 52">
              <a:extLst>
                <a:ext uri="{FF2B5EF4-FFF2-40B4-BE49-F238E27FC236}">
                  <a16:creationId xmlns:a16="http://schemas.microsoft.com/office/drawing/2014/main" id="{B513F1EA-473A-417A-C2CC-5F55674CE8C1}"/>
                </a:ext>
              </a:extLst>
            </p:cNvPr>
            <p:cNvSpPr/>
            <p:nvPr/>
          </p:nvSpPr>
          <p:spPr>
            <a:xfrm>
              <a:off x="1236475" y="3663184"/>
              <a:ext cx="1128808" cy="30334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900" b="1" dirty="0">
                  <a:solidFill>
                    <a:schemeClr val="tx1"/>
                  </a:solidFill>
                  <a:latin typeface="Arial Narrow"/>
                  <a:cs typeface="Arial Narrow"/>
                </a:rPr>
                <a:t>HIV TESTING</a:t>
              </a:r>
            </a:p>
            <a:p>
              <a:pPr eaLnBrk="1" fontAlgn="auto" hangingPunct="1">
                <a:spcBef>
                  <a:spcPts val="0"/>
                </a:spcBef>
                <a:spcAft>
                  <a:spcPts val="0"/>
                </a:spcAft>
                <a:defRPr/>
              </a:pPr>
              <a:endParaRPr lang="en-US" sz="800" dirty="0">
                <a:solidFill>
                  <a:schemeClr val="tx1"/>
                </a:solidFill>
                <a:latin typeface="Arial Narrow"/>
                <a:cs typeface="Arial Narrow"/>
              </a:endParaRPr>
            </a:p>
          </p:txBody>
        </p:sp>
        <p:sp>
          <p:nvSpPr>
            <p:cNvPr id="3" name="Isosceles Triangle 2">
              <a:extLst>
                <a:ext uri="{FF2B5EF4-FFF2-40B4-BE49-F238E27FC236}">
                  <a16:creationId xmlns:a16="http://schemas.microsoft.com/office/drawing/2014/main" id="{DCEE3337-7314-8166-AB6E-D7AFEC506D44}"/>
                </a:ext>
              </a:extLst>
            </p:cNvPr>
            <p:cNvSpPr/>
            <p:nvPr/>
          </p:nvSpPr>
          <p:spPr>
            <a:xfrm rot="5400000">
              <a:off x="1009711" y="4953675"/>
              <a:ext cx="3096940" cy="388970"/>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ectangle 53">
              <a:extLst>
                <a:ext uri="{FF2B5EF4-FFF2-40B4-BE49-F238E27FC236}">
                  <a16:creationId xmlns:a16="http://schemas.microsoft.com/office/drawing/2014/main" id="{830DF4ED-6143-15A7-D2AB-BFA062C92F48}"/>
                </a:ext>
              </a:extLst>
            </p:cNvPr>
            <p:cNvSpPr/>
            <p:nvPr/>
          </p:nvSpPr>
          <p:spPr>
            <a:xfrm>
              <a:off x="3065431" y="3956846"/>
              <a:ext cx="1130396" cy="2739784"/>
            </a:xfrm>
            <a:prstGeom prst="rect">
              <a:avLst/>
            </a:prstGeom>
            <a:solidFill>
              <a:srgbClr val="0C96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900" b="1" dirty="0">
                  <a:solidFill>
                    <a:schemeClr val="tx1"/>
                  </a:solidFill>
                  <a:latin typeface="Arial Narrow"/>
                  <a:cs typeface="Arial Narrow"/>
                </a:rPr>
                <a:t>PRE-ART REGULAR CLINIC CARE</a:t>
              </a:r>
            </a:p>
            <a:p>
              <a:pPr algn="ctr" eaLnBrk="1" fontAlgn="auto" hangingPunct="1">
                <a:spcBef>
                  <a:spcPts val="0"/>
                </a:spcBef>
                <a:spcAft>
                  <a:spcPts val="0"/>
                </a:spcAft>
                <a:defRPr/>
              </a:pPr>
              <a:endParaRPr lang="en-US" sz="900" b="1" dirty="0">
                <a:solidFill>
                  <a:schemeClr val="tx1"/>
                </a:solidFill>
                <a:latin typeface="Arial Narrow"/>
                <a:cs typeface="Arial Narrow"/>
              </a:endParaRPr>
            </a:p>
          </p:txBody>
        </p:sp>
        <p:sp>
          <p:nvSpPr>
            <p:cNvPr id="55" name="Isosceles Triangle 54">
              <a:extLst>
                <a:ext uri="{FF2B5EF4-FFF2-40B4-BE49-F238E27FC236}">
                  <a16:creationId xmlns:a16="http://schemas.microsoft.com/office/drawing/2014/main" id="{F8003860-53B3-684D-3D94-E97951D93D7B}"/>
                </a:ext>
              </a:extLst>
            </p:cNvPr>
            <p:cNvSpPr/>
            <p:nvPr/>
          </p:nvSpPr>
          <p:spPr>
            <a:xfrm rot="5400000">
              <a:off x="2975179" y="5101299"/>
              <a:ext cx="2820740" cy="388971"/>
            </a:xfrm>
            <a:prstGeom prst="triangle">
              <a:avLst/>
            </a:prstGeom>
            <a:solidFill>
              <a:srgbClr val="C2EE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Rectangle 58">
              <a:extLst>
                <a:ext uri="{FF2B5EF4-FFF2-40B4-BE49-F238E27FC236}">
                  <a16:creationId xmlns:a16="http://schemas.microsoft.com/office/drawing/2014/main" id="{A94CA6D2-9A46-EA2E-89CE-DF18DB10CA16}"/>
                </a:ext>
              </a:extLst>
            </p:cNvPr>
            <p:cNvSpPr/>
            <p:nvPr/>
          </p:nvSpPr>
          <p:spPr>
            <a:xfrm>
              <a:off x="4881685" y="4179077"/>
              <a:ext cx="1128808" cy="252707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900" b="1" dirty="0">
                  <a:solidFill>
                    <a:schemeClr val="tx1"/>
                  </a:solidFill>
                  <a:latin typeface="Arial Narrow"/>
                  <a:cs typeface="Arial Narrow"/>
                </a:rPr>
                <a:t>EARLY ART RETENTION </a:t>
              </a:r>
              <a:r>
                <a:rPr lang="en-US" sz="800" b="1" dirty="0">
                  <a:solidFill>
                    <a:schemeClr val="tx1"/>
                  </a:solidFill>
                  <a:latin typeface="Arial Narrow"/>
                  <a:cs typeface="Arial Narrow"/>
                </a:rPr>
                <a:t>IN</a:t>
              </a:r>
              <a:r>
                <a:rPr lang="en-US" sz="900" b="1" dirty="0">
                  <a:solidFill>
                    <a:schemeClr val="tx1"/>
                  </a:solidFill>
                  <a:latin typeface="Arial Narrow"/>
                  <a:cs typeface="Arial Narrow"/>
                </a:rPr>
                <a:t> CARE</a:t>
              </a:r>
            </a:p>
            <a:p>
              <a:pPr algn="ctr" eaLnBrk="1" fontAlgn="auto" hangingPunct="1">
                <a:spcBef>
                  <a:spcPts val="0"/>
                </a:spcBef>
                <a:spcAft>
                  <a:spcPts val="0"/>
                </a:spcAft>
                <a:defRPr/>
              </a:pPr>
              <a:endParaRPr lang="en-US" sz="500" b="1" dirty="0">
                <a:solidFill>
                  <a:schemeClr val="tx1"/>
                </a:solidFill>
                <a:latin typeface="Arial Narrow"/>
                <a:cs typeface="Arial Narrow"/>
              </a:endParaRPr>
            </a:p>
          </p:txBody>
        </p:sp>
        <p:sp>
          <p:nvSpPr>
            <p:cNvPr id="60" name="Isosceles Triangle 59">
              <a:extLst>
                <a:ext uri="{FF2B5EF4-FFF2-40B4-BE49-F238E27FC236}">
                  <a16:creationId xmlns:a16="http://schemas.microsoft.com/office/drawing/2014/main" id="{2FB8E83C-0700-A7CA-C558-7C2556CDB59A}"/>
                </a:ext>
              </a:extLst>
            </p:cNvPr>
            <p:cNvSpPr/>
            <p:nvPr/>
          </p:nvSpPr>
          <p:spPr>
            <a:xfrm rot="5400000">
              <a:off x="4935883" y="5247336"/>
              <a:ext cx="2527078" cy="390558"/>
            </a:xfrm>
            <a:prstGeom prst="triangl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ectangle 61">
              <a:extLst>
                <a:ext uri="{FF2B5EF4-FFF2-40B4-BE49-F238E27FC236}">
                  <a16:creationId xmlns:a16="http://schemas.microsoft.com/office/drawing/2014/main" id="{6D2ADC7C-35F3-C166-5F65-143CAD4AA730}"/>
                </a:ext>
              </a:extLst>
            </p:cNvPr>
            <p:cNvSpPr/>
            <p:nvPr/>
          </p:nvSpPr>
          <p:spPr>
            <a:xfrm>
              <a:off x="6702702" y="4436229"/>
              <a:ext cx="1128809" cy="22699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900" b="1" dirty="0">
                <a:solidFill>
                  <a:schemeClr val="tx1"/>
                </a:solidFill>
                <a:latin typeface="Arial Narrow"/>
                <a:cs typeface="Arial Narrow"/>
              </a:endParaRPr>
            </a:p>
          </p:txBody>
        </p:sp>
        <p:sp>
          <p:nvSpPr>
            <p:cNvPr id="6185" name="Rectangle 3">
              <a:extLst>
                <a:ext uri="{FF2B5EF4-FFF2-40B4-BE49-F238E27FC236}">
                  <a16:creationId xmlns:a16="http://schemas.microsoft.com/office/drawing/2014/main" id="{D00A854D-7A22-6C62-90C4-855C9B1A2530}"/>
                </a:ext>
              </a:extLst>
            </p:cNvPr>
            <p:cNvSpPr>
              <a:spLocks noChangeArrowheads="1"/>
            </p:cNvSpPr>
            <p:nvPr/>
          </p:nvSpPr>
          <p:spPr bwMode="auto">
            <a:xfrm>
              <a:off x="6705402" y="4968345"/>
              <a:ext cx="119091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Simplified clinical and refill schedules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Community-based, peer-supported ART</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Viral load–triggered adherence support</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Reliable drug supply, multiple month refills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Defaulter tracing</a:t>
              </a:r>
              <a:endParaRPr lang="en-US" altLang="en-US" sz="100">
                <a:latin typeface="Arial Narrow" panose="020B0604020202020204" pitchFamily="34" charset="0"/>
                <a:ea typeface="MS PGothic" panose="020B0600070205080204" pitchFamily="34" charset="-128"/>
              </a:endParaRPr>
            </a:p>
          </p:txBody>
        </p:sp>
        <p:sp>
          <p:nvSpPr>
            <p:cNvPr id="6186" name="Rectangle 4">
              <a:extLst>
                <a:ext uri="{FF2B5EF4-FFF2-40B4-BE49-F238E27FC236}">
                  <a16:creationId xmlns:a16="http://schemas.microsoft.com/office/drawing/2014/main" id="{77988E50-617F-C831-3F2F-7FE5493080A2}"/>
                </a:ext>
              </a:extLst>
            </p:cNvPr>
            <p:cNvSpPr>
              <a:spLocks noChangeArrowheads="1"/>
            </p:cNvSpPr>
            <p:nvPr/>
          </p:nvSpPr>
          <p:spPr bwMode="auto">
            <a:xfrm>
              <a:off x="6508846" y="4436533"/>
              <a:ext cx="15338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900" b="1">
                  <a:latin typeface="Arial Narrow" panose="020B0604020202020204" pitchFamily="34" charset="0"/>
                  <a:ea typeface="MS PGothic" panose="020B0600070205080204" pitchFamily="34" charset="-128"/>
                </a:rPr>
                <a:t>LONG-TERM ART </a:t>
              </a:r>
            </a:p>
            <a:p>
              <a:pPr algn="ctr" eaLnBrk="1" hangingPunct="1"/>
              <a:r>
                <a:rPr lang="en-US" altLang="en-US" sz="900" b="1">
                  <a:latin typeface="Arial Narrow" panose="020B0604020202020204" pitchFamily="34" charset="0"/>
                  <a:ea typeface="MS PGothic" panose="020B0600070205080204" pitchFamily="34" charset="-128"/>
                </a:rPr>
                <a:t> AND UNDETECTABLE </a:t>
              </a:r>
            </a:p>
            <a:p>
              <a:pPr algn="ctr" eaLnBrk="1" hangingPunct="1"/>
              <a:r>
                <a:rPr lang="en-US" altLang="en-US" sz="900" b="1">
                  <a:latin typeface="Arial Narrow" panose="020B0604020202020204" pitchFamily="34" charset="0"/>
                  <a:ea typeface="MS PGothic" panose="020B0600070205080204" pitchFamily="34" charset="-128"/>
                </a:rPr>
                <a:t>VIRAL LOAD</a:t>
              </a:r>
            </a:p>
          </p:txBody>
        </p:sp>
        <p:sp>
          <p:nvSpPr>
            <p:cNvPr id="6187" name="Rectangle 5">
              <a:extLst>
                <a:ext uri="{FF2B5EF4-FFF2-40B4-BE49-F238E27FC236}">
                  <a16:creationId xmlns:a16="http://schemas.microsoft.com/office/drawing/2014/main" id="{2AFF8CF4-54F9-C7B2-B70E-BC5990A16389}"/>
                </a:ext>
              </a:extLst>
            </p:cNvPr>
            <p:cNvSpPr>
              <a:spLocks noChangeArrowheads="1"/>
            </p:cNvSpPr>
            <p:nvPr/>
          </p:nvSpPr>
          <p:spPr bwMode="auto">
            <a:xfrm>
              <a:off x="4837578" y="4517148"/>
              <a:ext cx="123848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325" indent="-60325">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Timely and/or earlier ART initiation</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Adapted adherence support</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Decentralization, primary care integration</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Task-shifting</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Non-toxic robust  drugs; once-daily fixed-dose combinations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Viral load monitoring</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Out-of-clinic care </a:t>
              </a:r>
            </a:p>
          </p:txBody>
        </p:sp>
        <p:sp>
          <p:nvSpPr>
            <p:cNvPr id="6188" name="Rectangle 6">
              <a:extLst>
                <a:ext uri="{FF2B5EF4-FFF2-40B4-BE49-F238E27FC236}">
                  <a16:creationId xmlns:a16="http://schemas.microsoft.com/office/drawing/2014/main" id="{EFEF06EE-E30E-F483-0DA9-AAAC725750CD}"/>
                </a:ext>
              </a:extLst>
            </p:cNvPr>
            <p:cNvSpPr>
              <a:spLocks noChangeArrowheads="1"/>
            </p:cNvSpPr>
            <p:nvPr/>
          </p:nvSpPr>
          <p:spPr bwMode="auto">
            <a:xfrm>
              <a:off x="3014218" y="4294675"/>
              <a:ext cx="1250132"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Strong referral and linkage to care</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Free HIV care and treatment</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Point-of-care CD4 count testing</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Rapid diagnosis and treatment of TB</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Regular visits, TB  and PCP prophylaxis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Support tools (mobile messages, patient-held appointment cards)</a:t>
              </a:r>
            </a:p>
          </p:txBody>
        </p:sp>
        <p:sp>
          <p:nvSpPr>
            <p:cNvPr id="6189" name="Rectangle 7">
              <a:extLst>
                <a:ext uri="{FF2B5EF4-FFF2-40B4-BE49-F238E27FC236}">
                  <a16:creationId xmlns:a16="http://schemas.microsoft.com/office/drawing/2014/main" id="{6A00EF64-CC57-6003-2A50-92592AC5E6F7}"/>
                </a:ext>
              </a:extLst>
            </p:cNvPr>
            <p:cNvSpPr>
              <a:spLocks noChangeArrowheads="1"/>
            </p:cNvSpPr>
            <p:nvPr/>
          </p:nvSpPr>
          <p:spPr bwMode="auto">
            <a:xfrm>
              <a:off x="1219004" y="3908189"/>
              <a:ext cx="121536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325" indent="-60325">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Improved HIV rapid tests (e.g., oral tests)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Home- and community-based counseling and testing</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HIV testing by community and lay health workers</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Provider-initiated HIV testing and counseling and integration with primary care</a:t>
              </a:r>
            </a:p>
            <a:p>
              <a:pPr eaLnBrk="1" hangingPunct="1">
                <a:spcAft>
                  <a:spcPts val="600"/>
                </a:spcAft>
                <a:buFont typeface="Arial" panose="020B0604020202020204" pitchFamily="34" charset="0"/>
                <a:buChar char="•"/>
              </a:pPr>
              <a:r>
                <a:rPr lang="en-US" altLang="en-US" sz="900">
                  <a:latin typeface="Arial Narrow" panose="020B0604020202020204" pitchFamily="34" charset="0"/>
                  <a:ea typeface="MS PGothic" panose="020B0600070205080204" pitchFamily="34" charset="-128"/>
                </a:rPr>
                <a:t>Targeted mobile testing for hard-to- reach groups at schools, taxi ranks, farms, workplaces</a:t>
              </a:r>
            </a:p>
          </p:txBody>
        </p:sp>
      </p:grpSp>
      <p:sp>
        <p:nvSpPr>
          <p:cNvPr id="6148" name="Rectangle 63">
            <a:extLst>
              <a:ext uri="{FF2B5EF4-FFF2-40B4-BE49-F238E27FC236}">
                <a16:creationId xmlns:a16="http://schemas.microsoft.com/office/drawing/2014/main" id="{B8B911CD-497D-F446-254B-7BC6A2890FA5}"/>
              </a:ext>
            </a:extLst>
          </p:cNvPr>
          <p:cNvSpPr>
            <a:spLocks noChangeArrowheads="1"/>
          </p:cNvSpPr>
          <p:nvPr/>
        </p:nvSpPr>
        <p:spPr bwMode="auto">
          <a:xfrm>
            <a:off x="0" y="65722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700">
                <a:latin typeface="Calibri" panose="020F0502020204030204" pitchFamily="34" charset="0"/>
                <a:ea typeface="MS PGothic" panose="020B0600070205080204" pitchFamily="34" charset="-128"/>
              </a:rPr>
              <a:t>Sources: Top: adapted from:  ML. McNairy and W. El-Sadr. “The HIV care continuum: no partial credit given,” AIDS (2012), 26: 1735-1738. Bottom: Médecins sans .Frontières/Doctors without Borders and UNAIDS (2012). “Speed scale-up: strategies, tools and policies to get the best HIV treatment to more people, sooner,” www.msfaccess.org/content/speed-scale-strategies-tools-and-policies-get-best-hiv-treatment-more-people-sooner, Accessed November 13, 2012</a:t>
            </a:r>
          </a:p>
        </p:txBody>
      </p:sp>
      <p:cxnSp>
        <p:nvCxnSpPr>
          <p:cNvPr id="65" name="Straight Connector 64">
            <a:extLst>
              <a:ext uri="{FF2B5EF4-FFF2-40B4-BE49-F238E27FC236}">
                <a16:creationId xmlns:a16="http://schemas.microsoft.com/office/drawing/2014/main" id="{C34543E2-7792-4ED8-9D8B-6821F3E90E70}"/>
              </a:ext>
            </a:extLst>
          </p:cNvPr>
          <p:cNvCxnSpPr/>
          <p:nvPr/>
        </p:nvCxnSpPr>
        <p:spPr>
          <a:xfrm>
            <a:off x="7938" y="141288"/>
            <a:ext cx="833437" cy="0"/>
          </a:xfrm>
          <a:prstGeom prst="line">
            <a:avLst/>
          </a:prstGeom>
          <a:ln w="11430"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6417813-359F-AFBF-A55B-65994879B898}"/>
              </a:ext>
            </a:extLst>
          </p:cNvPr>
          <p:cNvCxnSpPr/>
          <p:nvPr/>
        </p:nvCxnSpPr>
        <p:spPr>
          <a:xfrm>
            <a:off x="4448175" y="141288"/>
            <a:ext cx="4664075" cy="0"/>
          </a:xfrm>
          <a:prstGeom prst="line">
            <a:avLst/>
          </a:prstGeom>
          <a:ln w="11430"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3E9EF11-E060-A2EB-2E87-8A9F4817C081}"/>
              </a:ext>
            </a:extLst>
          </p:cNvPr>
          <p:cNvCxnSpPr/>
          <p:nvPr/>
        </p:nvCxnSpPr>
        <p:spPr>
          <a:xfrm>
            <a:off x="841375" y="141288"/>
            <a:ext cx="560387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C6410943-9928-5833-F430-9D8B1DCEE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735138"/>
            <a:ext cx="86280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07747FD-84A9-B28E-989E-9110F6A1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358775"/>
            <a:ext cx="58420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5339BB70-4F87-D077-7489-4366B0650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638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a:extLst>
              <a:ext uri="{FF2B5EF4-FFF2-40B4-BE49-F238E27FC236}">
                <a16:creationId xmlns:a16="http://schemas.microsoft.com/office/drawing/2014/main" id="{B56109B1-ABA2-FB3F-663E-242A27D1A6BD}"/>
              </a:ext>
            </a:extLst>
          </p:cNvPr>
          <p:cNvSpPr txBox="1">
            <a:spLocks noChangeArrowheads="1"/>
          </p:cNvSpPr>
          <p:nvPr/>
        </p:nvSpPr>
        <p:spPr bwMode="auto">
          <a:xfrm>
            <a:off x="215900" y="2044700"/>
            <a:ext cx="84248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GB" altLang="en-US" b="1">
                <a:solidFill>
                  <a:schemeClr val="bg1"/>
                </a:solidFill>
              </a:rPr>
              <a:t>Paris Declaration 2014</a:t>
            </a:r>
          </a:p>
          <a:p>
            <a:pPr eaLnBrk="1" hangingPunct="1">
              <a:buFont typeface="Arial" panose="020B0604020202020204" pitchFamily="34" charset="0"/>
              <a:buChar char="•"/>
            </a:pPr>
            <a:endParaRPr lang="en-GB" altLang="en-US" b="1">
              <a:solidFill>
                <a:schemeClr val="bg1"/>
              </a:solidFill>
            </a:endParaRPr>
          </a:p>
          <a:p>
            <a:pPr eaLnBrk="1" hangingPunct="1">
              <a:buFont typeface="Arial" panose="020B0604020202020204" pitchFamily="34" charset="0"/>
              <a:buChar char="•"/>
            </a:pPr>
            <a:r>
              <a:rPr lang="en-GB" altLang="en-US" b="1">
                <a:solidFill>
                  <a:schemeClr val="bg1"/>
                </a:solidFill>
              </a:rPr>
              <a:t>End HIV epidemics in cities and municipalities by 2030</a:t>
            </a:r>
          </a:p>
          <a:p>
            <a:pPr eaLnBrk="1" hangingPunct="1">
              <a:buFont typeface="Arial" panose="020B0604020202020204" pitchFamily="34" charset="0"/>
              <a:buChar char="•"/>
            </a:pPr>
            <a:endParaRPr lang="en-GB" altLang="en-US" b="1">
              <a:solidFill>
                <a:schemeClr val="bg1"/>
              </a:solidFill>
            </a:endParaRPr>
          </a:p>
          <a:p>
            <a:pPr eaLnBrk="1" hangingPunct="1">
              <a:buFont typeface="Arial" panose="020B0604020202020204" pitchFamily="34" charset="0"/>
              <a:buChar char="•"/>
            </a:pPr>
            <a:r>
              <a:rPr lang="en-GB" altLang="en-US" b="1">
                <a:solidFill>
                  <a:schemeClr val="bg1"/>
                </a:solidFill>
              </a:rPr>
              <a:t>“Due to scientific breakthroughs, community activism, and political commitment, we have an opportunity to achieve Sustainable Development Goal 3.3 of ending the HIV epidemic by 2030. Cities and municipalities have been heavily affected by the epidemic and have been at the forefront of responding to HIV. Cities and municipalities are uniquely positioned to lead Fast-Track action towards achieving the United Nations (UN) 95-95-95 and other relevant targets. Attaining these targets will place us on a trajectory towards getting to zero new HIV infections and zero AIDS-related deaths.”</a:t>
            </a:r>
          </a:p>
          <a:p>
            <a:pPr eaLnBrk="1" hangingPunct="1">
              <a:buFont typeface="Arial" panose="020B0604020202020204" pitchFamily="34" charset="0"/>
              <a:buChar char="•"/>
            </a:pP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1A039D1-F296-D9CA-54A7-55F1CA577B69}"/>
              </a:ext>
            </a:extLst>
          </p:cNvPr>
          <p:cNvSpPr>
            <a:spLocks noGrp="1"/>
          </p:cNvSpPr>
          <p:nvPr>
            <p:ph type="title"/>
          </p:nvPr>
        </p:nvSpPr>
        <p:spPr>
          <a:xfrm>
            <a:off x="457200" y="0"/>
            <a:ext cx="8229600" cy="1143000"/>
          </a:xfrm>
        </p:spPr>
        <p:txBody>
          <a:bodyPr/>
          <a:lstStyle/>
          <a:p>
            <a:pPr fontAlgn="auto">
              <a:spcAft>
                <a:spcPts val="0"/>
              </a:spcAft>
              <a:defRPr/>
            </a:pPr>
            <a:r>
              <a:rPr lang="en-GB" altLang="en-US" sz="3600" dirty="0"/>
              <a:t>What role do nurses play?</a:t>
            </a:r>
          </a:p>
        </p:txBody>
      </p:sp>
      <p:sp>
        <p:nvSpPr>
          <p:cNvPr id="5123" name="Content Placeholder 2">
            <a:extLst>
              <a:ext uri="{FF2B5EF4-FFF2-40B4-BE49-F238E27FC236}">
                <a16:creationId xmlns:a16="http://schemas.microsoft.com/office/drawing/2014/main" id="{11FAAEA8-ED8D-B3D5-C65F-5EFD7B3E7B8E}"/>
              </a:ext>
            </a:extLst>
          </p:cNvPr>
          <p:cNvSpPr>
            <a:spLocks noGrp="1"/>
          </p:cNvSpPr>
          <p:nvPr>
            <p:ph idx="1"/>
          </p:nvPr>
        </p:nvSpPr>
        <p:spPr>
          <a:xfrm>
            <a:off x="457200" y="1612900"/>
            <a:ext cx="8229600" cy="4525963"/>
          </a:xfrm>
        </p:spPr>
        <p:txBody>
          <a:bodyPr rtlCol="0">
            <a:normAutofit fontScale="85000" lnSpcReduction="20000"/>
          </a:bodyPr>
          <a:lstStyle/>
          <a:p>
            <a:pPr marL="0" indent="0" fontAlgn="auto">
              <a:buFont typeface="Wingdings 3" panose="05040102010807070707" pitchFamily="18" charset="2"/>
              <a:buNone/>
              <a:defRPr/>
            </a:pPr>
            <a:r>
              <a:rPr lang="en-GB" altLang="en-US" sz="2100" b="1" dirty="0">
                <a:solidFill>
                  <a:schemeClr val="bg2">
                    <a:lumMod val="75000"/>
                  </a:schemeClr>
                </a:solidFill>
              </a:rPr>
              <a:t>Step 1: Aware of HIV status</a:t>
            </a:r>
          </a:p>
          <a:p>
            <a:pPr fontAlgn="auto">
              <a:buFont typeface="Wingdings 3" panose="05040102010807070707" pitchFamily="18" charset="2"/>
              <a:buChar char=""/>
              <a:defRPr/>
            </a:pPr>
            <a:r>
              <a:rPr lang="en-GB" altLang="en-US" sz="2100" b="1" dirty="0">
                <a:solidFill>
                  <a:schemeClr val="bg2">
                    <a:lumMod val="75000"/>
                  </a:schemeClr>
                </a:solidFill>
              </a:rPr>
              <a:t>HIV testing and linkage to care</a:t>
            </a:r>
          </a:p>
          <a:p>
            <a:pPr fontAlgn="auto">
              <a:buFont typeface="Wingdings 3" panose="05040102010807070707" pitchFamily="18" charset="2"/>
              <a:buChar char=""/>
              <a:defRPr/>
            </a:pPr>
            <a:r>
              <a:rPr lang="en-GB" altLang="en-US" sz="2100" b="1" dirty="0">
                <a:solidFill>
                  <a:schemeClr val="bg2">
                    <a:lumMod val="75000"/>
                  </a:schemeClr>
                </a:solidFill>
              </a:rPr>
              <a:t>follow-up of patients newly diagnosed to link them in to a service</a:t>
            </a:r>
          </a:p>
          <a:p>
            <a:pPr fontAlgn="auto">
              <a:buFont typeface="Wingdings 3" panose="05040102010807070707" pitchFamily="18" charset="2"/>
              <a:buChar char=""/>
              <a:defRPr/>
            </a:pPr>
            <a:r>
              <a:rPr lang="en-GB" altLang="en-US" sz="2100" b="1" dirty="0">
                <a:solidFill>
                  <a:schemeClr val="bg2">
                    <a:lumMod val="75000"/>
                  </a:schemeClr>
                </a:solidFill>
              </a:rPr>
              <a:t>expand testing opportunities</a:t>
            </a:r>
          </a:p>
          <a:p>
            <a:pPr fontAlgn="auto">
              <a:buFont typeface="Wingdings 3" panose="05040102010807070707" pitchFamily="18" charset="2"/>
              <a:buChar char=""/>
              <a:defRPr/>
            </a:pPr>
            <a:r>
              <a:rPr lang="en-GB" altLang="en-US" sz="2100" b="1" dirty="0">
                <a:solidFill>
                  <a:schemeClr val="bg2">
                    <a:lumMod val="75000"/>
                  </a:schemeClr>
                </a:solidFill>
              </a:rPr>
              <a:t> educate others</a:t>
            </a:r>
          </a:p>
          <a:p>
            <a:pPr fontAlgn="auto">
              <a:buFont typeface="Wingdings 3" panose="05040102010807070707" pitchFamily="18" charset="2"/>
              <a:buChar char=""/>
              <a:defRPr/>
            </a:pPr>
            <a:endParaRPr lang="en-GB" altLang="en-US" sz="2100" b="1" dirty="0">
              <a:solidFill>
                <a:schemeClr val="bg2">
                  <a:lumMod val="75000"/>
                </a:schemeClr>
              </a:solidFill>
            </a:endParaRPr>
          </a:p>
          <a:p>
            <a:pPr marL="0" indent="0" fontAlgn="auto">
              <a:buFont typeface="Wingdings 3" panose="05040102010807070707" pitchFamily="18" charset="2"/>
              <a:buNone/>
              <a:defRPr/>
            </a:pPr>
            <a:r>
              <a:rPr lang="en-GB" altLang="en-US" sz="2100" b="1" dirty="0">
                <a:solidFill>
                  <a:schemeClr val="bg2">
                    <a:lumMod val="75000"/>
                  </a:schemeClr>
                </a:solidFill>
              </a:rPr>
              <a:t>Step 2: On HIV treatment</a:t>
            </a:r>
          </a:p>
          <a:p>
            <a:pPr fontAlgn="auto">
              <a:buFont typeface="Wingdings 3" panose="05040102010807070707" pitchFamily="18" charset="2"/>
              <a:buChar char=""/>
              <a:defRPr/>
            </a:pPr>
            <a:r>
              <a:rPr lang="en-GB" altLang="en-US" sz="2100" b="1" dirty="0">
                <a:solidFill>
                  <a:schemeClr val="bg2">
                    <a:lumMod val="75000"/>
                  </a:schemeClr>
                </a:solidFill>
              </a:rPr>
              <a:t>supporting patients to start ART soon after diagnosis</a:t>
            </a:r>
          </a:p>
          <a:p>
            <a:pPr fontAlgn="auto">
              <a:buFont typeface="Wingdings 3" panose="05040102010807070707" pitchFamily="18" charset="2"/>
              <a:buChar char=""/>
              <a:defRPr/>
            </a:pPr>
            <a:r>
              <a:rPr lang="en-GB" altLang="en-US" sz="2100" b="1" dirty="0">
                <a:solidFill>
                  <a:schemeClr val="bg2">
                    <a:lumMod val="75000"/>
                  </a:schemeClr>
                </a:solidFill>
              </a:rPr>
              <a:t>management of ART</a:t>
            </a:r>
          </a:p>
          <a:p>
            <a:pPr fontAlgn="auto">
              <a:buFont typeface="Wingdings 3" panose="05040102010807070707" pitchFamily="18" charset="2"/>
              <a:buChar char=""/>
              <a:defRPr/>
            </a:pPr>
            <a:r>
              <a:rPr lang="en-GB" altLang="en-US" sz="2100" b="1" dirty="0">
                <a:solidFill>
                  <a:schemeClr val="bg2">
                    <a:lumMod val="75000"/>
                  </a:schemeClr>
                </a:solidFill>
              </a:rPr>
              <a:t>side effect management and adherence</a:t>
            </a:r>
          </a:p>
          <a:p>
            <a:pPr fontAlgn="auto">
              <a:buFont typeface="Wingdings 3" panose="05040102010807070707" pitchFamily="18" charset="2"/>
              <a:buChar char=""/>
              <a:defRPr/>
            </a:pPr>
            <a:r>
              <a:rPr lang="en-GB" altLang="en-US" sz="2100" b="1" dirty="0">
                <a:solidFill>
                  <a:schemeClr val="bg2">
                    <a:lumMod val="75000"/>
                  </a:schemeClr>
                </a:solidFill>
              </a:rPr>
              <a:t>retention and engagement in care</a:t>
            </a:r>
          </a:p>
          <a:p>
            <a:pPr fontAlgn="auto">
              <a:buFont typeface="Wingdings 3" panose="05040102010807070707" pitchFamily="18" charset="2"/>
              <a:buChar char=""/>
              <a:defRPr/>
            </a:pPr>
            <a:r>
              <a:rPr lang="en-GB" altLang="en-US" sz="2100" b="1" dirty="0">
                <a:solidFill>
                  <a:schemeClr val="bg2">
                    <a:lumMod val="75000"/>
                  </a:schemeClr>
                </a:solidFill>
              </a:rPr>
              <a:t>identify those at risk of disengagement – those with financial hardship, low levels of understanding and complex care needs</a:t>
            </a:r>
          </a:p>
          <a:p>
            <a:pPr fontAlgn="auto">
              <a:buFont typeface="Wingdings 3" panose="05040102010807070707" pitchFamily="18" charset="2"/>
              <a:buChar char=""/>
              <a:defRPr/>
            </a:pPr>
            <a:endParaRPr lang="en-GB" altLang="en-US" dirty="0">
              <a:solidFill>
                <a:schemeClr val="bg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40D9-FF53-2355-64A0-0AFE5F06DDC3}"/>
              </a:ext>
            </a:extLst>
          </p:cNvPr>
          <p:cNvSpPr>
            <a:spLocks noGrp="1"/>
          </p:cNvSpPr>
          <p:nvPr>
            <p:ph type="title"/>
          </p:nvPr>
        </p:nvSpPr>
        <p:spPr>
          <a:xfrm>
            <a:off x="581025" y="0"/>
            <a:ext cx="8229600" cy="1143000"/>
          </a:xfrm>
        </p:spPr>
        <p:txBody>
          <a:bodyPr>
            <a:normAutofit fontScale="90000"/>
          </a:bodyPr>
          <a:lstStyle/>
          <a:p>
            <a:pPr fontAlgn="auto">
              <a:spcAft>
                <a:spcPts val="0"/>
              </a:spcAft>
              <a:defRPr/>
            </a:pPr>
            <a:r>
              <a:rPr lang="en-GB" altLang="en-US" sz="4400" dirty="0"/>
              <a:t>What role do nurses play?</a:t>
            </a:r>
            <a:endParaRPr lang="en-GB" dirty="0"/>
          </a:p>
        </p:txBody>
      </p:sp>
      <p:sp>
        <p:nvSpPr>
          <p:cNvPr id="3" name="Content Placeholder 2">
            <a:extLst>
              <a:ext uri="{FF2B5EF4-FFF2-40B4-BE49-F238E27FC236}">
                <a16:creationId xmlns:a16="http://schemas.microsoft.com/office/drawing/2014/main" id="{E440147A-0FEC-3219-8010-CB83306D6811}"/>
              </a:ext>
            </a:extLst>
          </p:cNvPr>
          <p:cNvSpPr>
            <a:spLocks noGrp="1"/>
          </p:cNvSpPr>
          <p:nvPr>
            <p:ph idx="1"/>
          </p:nvPr>
        </p:nvSpPr>
        <p:spPr>
          <a:xfrm>
            <a:off x="457200" y="1254125"/>
            <a:ext cx="8229600" cy="4525963"/>
          </a:xfrm>
        </p:spPr>
        <p:txBody>
          <a:bodyPr rtlCol="0">
            <a:normAutofit fontScale="85000" lnSpcReduction="20000"/>
          </a:bodyPr>
          <a:lstStyle/>
          <a:p>
            <a:pPr marL="0" indent="0" fontAlgn="auto">
              <a:buFont typeface="Wingdings 3" panose="05040102010807070707" pitchFamily="18" charset="2"/>
              <a:buNone/>
              <a:defRPr/>
            </a:pPr>
            <a:r>
              <a:rPr lang="en-GB" sz="2100" b="1" dirty="0">
                <a:solidFill>
                  <a:schemeClr val="bg2">
                    <a:lumMod val="75000"/>
                  </a:schemeClr>
                </a:solidFill>
              </a:rPr>
              <a:t>Step 3: Viral suppression</a:t>
            </a:r>
          </a:p>
          <a:p>
            <a:pPr fontAlgn="auto">
              <a:buFont typeface="Wingdings 3" panose="05040102010807070707" pitchFamily="18" charset="2"/>
              <a:buChar char=""/>
              <a:defRPr/>
            </a:pPr>
            <a:r>
              <a:rPr lang="en-GB" sz="2100" b="1" dirty="0">
                <a:solidFill>
                  <a:schemeClr val="bg2">
                    <a:lumMod val="75000"/>
                  </a:schemeClr>
                </a:solidFill>
              </a:rPr>
              <a:t>follow-up appointments</a:t>
            </a:r>
          </a:p>
          <a:p>
            <a:pPr fontAlgn="auto">
              <a:buFont typeface="Wingdings 3" panose="05040102010807070707" pitchFamily="18" charset="2"/>
              <a:buChar char=""/>
              <a:defRPr/>
            </a:pPr>
            <a:r>
              <a:rPr lang="en-GB" sz="2100" b="1" dirty="0">
                <a:solidFill>
                  <a:schemeClr val="bg2">
                    <a:lumMod val="75000"/>
                  </a:schemeClr>
                </a:solidFill>
              </a:rPr>
              <a:t>documentation of viral load</a:t>
            </a:r>
          </a:p>
          <a:p>
            <a:pPr fontAlgn="auto">
              <a:buFont typeface="Wingdings 3" panose="05040102010807070707" pitchFamily="18" charset="2"/>
              <a:buChar char=""/>
              <a:defRPr/>
            </a:pPr>
            <a:r>
              <a:rPr lang="en-GB" sz="2100" b="1" dirty="0">
                <a:solidFill>
                  <a:schemeClr val="bg2">
                    <a:lumMod val="75000"/>
                  </a:schemeClr>
                </a:solidFill>
              </a:rPr>
              <a:t>encouragement and assessment of adherence</a:t>
            </a:r>
          </a:p>
          <a:p>
            <a:pPr fontAlgn="auto">
              <a:buFont typeface="Wingdings 3" panose="05040102010807070707" pitchFamily="18" charset="2"/>
              <a:buChar char=""/>
              <a:defRPr/>
            </a:pPr>
            <a:endParaRPr lang="en-GB" sz="2100" b="1" dirty="0">
              <a:solidFill>
                <a:schemeClr val="bg2">
                  <a:lumMod val="75000"/>
                </a:schemeClr>
              </a:solidFill>
            </a:endParaRPr>
          </a:p>
          <a:p>
            <a:pPr marL="0" indent="0" fontAlgn="auto">
              <a:buFont typeface="Wingdings 3" panose="05040102010807070707" pitchFamily="18" charset="2"/>
              <a:buNone/>
              <a:defRPr/>
            </a:pPr>
            <a:r>
              <a:rPr lang="en-GB" sz="2100" b="1" dirty="0">
                <a:solidFill>
                  <a:schemeClr val="bg2">
                    <a:lumMod val="75000"/>
                  </a:schemeClr>
                </a:solidFill>
              </a:rPr>
              <a:t>Step 4: Good health related quality of life</a:t>
            </a:r>
          </a:p>
          <a:p>
            <a:pPr fontAlgn="auto">
              <a:buFont typeface="Wingdings 3" panose="05040102010807070707" pitchFamily="18" charset="2"/>
              <a:buChar char=""/>
              <a:defRPr/>
            </a:pPr>
            <a:r>
              <a:rPr lang="en-GB" sz="2100" b="1" dirty="0">
                <a:solidFill>
                  <a:schemeClr val="bg2">
                    <a:lumMod val="75000"/>
                  </a:schemeClr>
                </a:solidFill>
              </a:rPr>
              <a:t>Healthy lifestyle</a:t>
            </a:r>
          </a:p>
          <a:p>
            <a:pPr fontAlgn="auto">
              <a:buFont typeface="Wingdings 3" panose="05040102010807070707" pitchFamily="18" charset="2"/>
              <a:buChar char=""/>
              <a:defRPr/>
            </a:pPr>
            <a:r>
              <a:rPr lang="en-GB" sz="2100" b="1" dirty="0">
                <a:solidFill>
                  <a:schemeClr val="bg2">
                    <a:lumMod val="75000"/>
                  </a:schemeClr>
                </a:solidFill>
              </a:rPr>
              <a:t>Mental health and well-being</a:t>
            </a:r>
          </a:p>
          <a:p>
            <a:pPr fontAlgn="auto">
              <a:buFont typeface="Wingdings 3" panose="05040102010807070707" pitchFamily="18" charset="2"/>
              <a:buChar char=""/>
              <a:defRPr/>
            </a:pPr>
            <a:r>
              <a:rPr lang="en-GB" sz="2100" b="1" dirty="0">
                <a:solidFill>
                  <a:schemeClr val="bg2">
                    <a:lumMod val="75000"/>
                  </a:schemeClr>
                </a:solidFill>
              </a:rPr>
              <a:t>Pain and symptom management and palliative care</a:t>
            </a:r>
          </a:p>
          <a:p>
            <a:pPr fontAlgn="auto">
              <a:buFont typeface="Wingdings 3" panose="05040102010807070707" pitchFamily="18" charset="2"/>
              <a:buChar char=""/>
              <a:defRPr/>
            </a:pPr>
            <a:r>
              <a:rPr lang="en-GB" sz="2100" b="1" dirty="0">
                <a:solidFill>
                  <a:schemeClr val="bg2">
                    <a:lumMod val="75000"/>
                  </a:schemeClr>
                </a:solidFill>
              </a:rPr>
              <a:t>Decrease stigma around HIV</a:t>
            </a:r>
          </a:p>
          <a:p>
            <a:pPr fontAlgn="auto">
              <a:buFont typeface="Wingdings 3" panose="05040102010807070707" pitchFamily="18" charset="2"/>
              <a:buChar char=""/>
              <a:defRPr/>
            </a:pPr>
            <a:r>
              <a:rPr lang="en-GB" sz="2100" b="1" dirty="0">
                <a:solidFill>
                  <a:schemeClr val="bg2">
                    <a:lumMod val="75000"/>
                  </a:schemeClr>
                </a:solidFill>
              </a:rPr>
              <a:t>Appreciation of Human Rights, mutual respect and inclusion of all people living with HIV </a:t>
            </a:r>
          </a:p>
          <a:p>
            <a:pPr fontAlgn="auto">
              <a:buFont typeface="Wingdings 3" panose="05040102010807070707" pitchFamily="18" charset="2"/>
              <a:buChar char=""/>
              <a:defRPr/>
            </a:pPr>
            <a:r>
              <a:rPr lang="en-GB" sz="2100" b="1" dirty="0">
                <a:solidFill>
                  <a:schemeClr val="bg2">
                    <a:lumMod val="75000"/>
                  </a:schemeClr>
                </a:solidFill>
              </a:rPr>
              <a:t>Non-judgemental approach, confidentiality</a:t>
            </a:r>
          </a:p>
          <a:p>
            <a:pPr fontAlgn="auto">
              <a:buFont typeface="Wingdings 3" panose="05040102010807070707" pitchFamily="18" charset="2"/>
              <a:buChar char=""/>
              <a:defRPr/>
            </a:pPr>
            <a:endParaRPr lang="en-GB" dirty="0">
              <a:solidFill>
                <a:schemeClr val="bg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75FC-F3B4-BE68-80E0-5A7459987B05}"/>
              </a:ext>
            </a:extLst>
          </p:cNvPr>
          <p:cNvSpPr>
            <a:spLocks noGrp="1"/>
          </p:cNvSpPr>
          <p:nvPr>
            <p:ph type="title"/>
          </p:nvPr>
        </p:nvSpPr>
        <p:spPr>
          <a:xfrm>
            <a:off x="1293813" y="1905000"/>
            <a:ext cx="6556375" cy="1524000"/>
          </a:xfrm>
        </p:spPr>
        <p:txBody>
          <a:bodyPr/>
          <a:lstStyle/>
          <a:p>
            <a:pPr fontAlgn="auto">
              <a:spcAft>
                <a:spcPts val="0"/>
              </a:spcAft>
              <a:defRPr/>
            </a:pPr>
            <a:r>
              <a:rPr lang="en-GB"/>
              <a:t>Questions?</a:t>
            </a:r>
            <a:endParaRPr lang="en-GB" dirty="0"/>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130</TotalTime>
  <Words>545</Words>
  <Application>Microsoft Macintosh PowerPoint</Application>
  <PresentationFormat>On-screen Show (4:3)</PresentationFormat>
  <Paragraphs>74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Century Gothic</vt:lpstr>
      <vt:lpstr>Arial</vt:lpstr>
      <vt:lpstr>Wingdings 3</vt:lpstr>
      <vt:lpstr>Calibri</vt:lpstr>
      <vt:lpstr>Cambria Math</vt:lpstr>
      <vt:lpstr>Arial Narrow</vt:lpstr>
      <vt:lpstr>MS PGothic</vt:lpstr>
      <vt:lpstr>Slice</vt:lpstr>
      <vt:lpstr>PowerPoint Presentation</vt:lpstr>
      <vt:lpstr>PowerPoint Presentation</vt:lpstr>
      <vt:lpstr>PowerPoint Presentation</vt:lpstr>
      <vt:lpstr>PowerPoint Presentation</vt:lpstr>
      <vt:lpstr>What role do nurses play?</vt:lpstr>
      <vt:lpstr>What role do nurses play?</vt:lpstr>
      <vt:lpstr>Questions?</vt:lpstr>
    </vt:vector>
  </TitlesOfParts>
  <Company>AVAC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Micky Hingorani</dc:creator>
  <cp:lastModifiedBy>Pamela Bruton</cp:lastModifiedBy>
  <cp:revision>8</cp:revision>
  <dcterms:created xsi:type="dcterms:W3CDTF">2013-01-03T22:22:59Z</dcterms:created>
  <dcterms:modified xsi:type="dcterms:W3CDTF">2022-10-28T18:17:13Z</dcterms:modified>
</cp:coreProperties>
</file>