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7"/>
  </p:notesMasterIdLst>
  <p:sldIdLst>
    <p:sldId id="278" r:id="rId2"/>
    <p:sldId id="280" r:id="rId3"/>
    <p:sldId id="294" r:id="rId4"/>
    <p:sldId id="295" r:id="rId5"/>
    <p:sldId id="293" r:id="rId6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09" autoAdjust="0"/>
  </p:normalViewPr>
  <p:slideViewPr>
    <p:cSldViewPr snapToGrid="0" snapToObjects="1">
      <p:cViewPr varScale="1">
        <p:scale>
          <a:sx n="128" d="100"/>
          <a:sy n="128" d="100"/>
        </p:scale>
        <p:origin x="392" y="17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Refugees and HIV in </a:t>
            </a:r>
            <a:r>
              <a:rPr lang="en-US" dirty="0" err="1"/>
              <a:t>POland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4012" y="3483864"/>
            <a:ext cx="4188329" cy="878908"/>
          </a:xfrm>
        </p:spPr>
        <p:txBody>
          <a:bodyPr/>
          <a:lstStyle/>
          <a:p>
            <a:r>
              <a:rPr lang="en-US" dirty="0"/>
              <a:t>Janey Sewell and Jane Bruton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457200"/>
            <a:ext cx="7491222" cy="54660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number of refugees with HIV coming from Ukraine to Poland has raised the number receiving HIV care in Poland by 16% </a:t>
            </a:r>
            <a:r>
              <a:rPr lang="en-GB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fewer than expected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Ukraine has nearly ten times as many people living with HIV as neighbouring Poland – the leading host country for refugees from the invasion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 refugees do not plan to stay in Poland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ome people may have disengaged from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ome refugees have sought care at peripheral hospitals in eastern Poland that have not yet provided data.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masis MT Pro Light" panose="020B060402020202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9050" y="457200"/>
            <a:ext cx="7886700" cy="5466080"/>
          </a:xfrm>
        </p:spPr>
        <p:txBody>
          <a:bodyPr/>
          <a:lstStyle/>
          <a:p>
            <a:r>
              <a:rPr lang="en-GB" sz="24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epidemics: </a:t>
            </a:r>
          </a:p>
          <a:p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Poland - 80% of people living with HIV are men who have sex with men</a:t>
            </a:r>
          </a:p>
          <a:p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Ukraine -  HIV mainly in people who inject drugs, now dominated by heterosexually acquired infections. </a:t>
            </a:r>
          </a:p>
          <a:p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-The number of vertically infected children receiving HIV treatment in Poland has almost doubled in a few months</a:t>
            </a:r>
          </a:p>
          <a:p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Issues-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treatment switches and different subtypes of HIV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masis MT Pro Light" panose="020B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54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9050" y="457199"/>
            <a:ext cx="7886700" cy="6305551"/>
          </a:xfrm>
        </p:spPr>
        <p:txBody>
          <a:bodyPr/>
          <a:lstStyle/>
          <a:p>
            <a:r>
              <a:rPr lang="en-GB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this workshop we are going to divid</a:t>
            </a:r>
            <a:r>
              <a:rPr lang="en-GB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into small groups to learn from each other’s experiences of working with refugees:</a:t>
            </a:r>
          </a:p>
          <a:p>
            <a:endParaRPr lang="en-GB" sz="24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Questions:</a:t>
            </a:r>
          </a:p>
          <a:p>
            <a:endParaRPr lang="en-GB" sz="24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arenR"/>
            </a:pPr>
            <a:r>
              <a:rPr lang="en-GB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you caring for new patients that are refugees from Ukraine?</a:t>
            </a:r>
          </a:p>
          <a:p>
            <a:pPr marL="457200" indent="-457200">
              <a:buAutoNum type="arabicParenR"/>
            </a:pPr>
            <a:endParaRPr lang="en-GB" sz="24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arenR"/>
            </a:pPr>
            <a:r>
              <a:rPr lang="en-GB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Can you describe their needs?</a:t>
            </a:r>
          </a:p>
          <a:p>
            <a:pPr marL="457200" indent="-457200">
              <a:buAutoNum type="arabicParenR"/>
            </a:pPr>
            <a:endParaRPr lang="en-GB" sz="2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arenR"/>
            </a:pPr>
            <a:r>
              <a:rPr lang="en-GB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do you think this might be different to your other patients that you care for?</a:t>
            </a:r>
          </a:p>
          <a:p>
            <a:pPr marL="457200" indent="-457200">
              <a:buAutoNum type="arabicParenR"/>
            </a:pPr>
            <a:endParaRPr lang="en-GB" sz="2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arenR"/>
            </a:pPr>
            <a:r>
              <a:rPr lang="en-GB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Can you identify other issues (not just their HIV care) that they might experience as a refugee?</a:t>
            </a:r>
          </a:p>
          <a:p>
            <a:pPr marL="457200" indent="-457200">
              <a:buAutoNum type="arabicParenR"/>
            </a:pPr>
            <a:endParaRPr lang="en-GB" sz="2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arenR"/>
            </a:pPr>
            <a:endParaRPr lang="en-GB" sz="24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masis MT Pro Light" panose="020B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22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1398" y="3095244"/>
            <a:ext cx="4169664" cy="667512"/>
          </a:xfrm>
        </p:spPr>
        <p:txBody>
          <a:bodyPr/>
          <a:lstStyle/>
          <a:p>
            <a:r>
              <a:rPr lang="en-US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{4B7A8139-14D4-4A8B-94D5-EEC067F3DA05}tf78438558_win32</Template>
  <TotalTime>53</TotalTime>
  <Words>239</Words>
  <Application>Microsoft Macintosh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Amasis MT Pro Light</vt:lpstr>
      <vt:lpstr>Arial</vt:lpstr>
      <vt:lpstr>Arial Black</vt:lpstr>
      <vt:lpstr>Calibri</vt:lpstr>
      <vt:lpstr>Sabon Next LT</vt:lpstr>
      <vt:lpstr>Office Theme</vt:lpstr>
      <vt:lpstr>Refugees and HIV in POland </vt:lpstr>
      <vt:lpstr>PowerPoint Presentation</vt:lpstr>
      <vt:lpstr>PowerPoint Presentation</vt:lpstr>
      <vt:lpstr>PowerPoint Presentation</vt:lpstr>
      <vt:lpstr>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Refugees and HIV in POland </dc:title>
  <dc:subject/>
  <dc:creator>Peter Burr</dc:creator>
  <cp:lastModifiedBy>Pamela Bruton</cp:lastModifiedBy>
  <cp:revision>1</cp:revision>
  <dcterms:created xsi:type="dcterms:W3CDTF">2022-11-02T09:29:22Z</dcterms:created>
  <dcterms:modified xsi:type="dcterms:W3CDTF">2022-11-02T12:04:59Z</dcterms:modified>
</cp:coreProperties>
</file>